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1"/>
  </p:notesMasterIdLst>
  <p:sldIdLst>
    <p:sldId id="256" r:id="rId2"/>
    <p:sldId id="295" r:id="rId3"/>
    <p:sldId id="257" r:id="rId4"/>
    <p:sldId id="260" r:id="rId5"/>
    <p:sldId id="281" r:id="rId6"/>
    <p:sldId id="282" r:id="rId7"/>
    <p:sldId id="283" r:id="rId8"/>
    <p:sldId id="284" r:id="rId9"/>
    <p:sldId id="294" r:id="rId10"/>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18288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j-lt"/>
        <a:ea typeface="+mj-ea"/>
        <a:cs typeface="+mj-cs"/>
        <a:sym typeface="Helvetica"/>
      </a:defRPr>
    </a:lvl1pPr>
    <a:lvl2pPr marL="0" marR="0" indent="0" algn="l" defTabSz="18288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j-lt"/>
        <a:ea typeface="+mj-ea"/>
        <a:cs typeface="+mj-cs"/>
        <a:sym typeface="Helvetica"/>
      </a:defRPr>
    </a:lvl2pPr>
    <a:lvl3pPr marL="0" marR="0" indent="0" algn="l" defTabSz="18288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j-lt"/>
        <a:ea typeface="+mj-ea"/>
        <a:cs typeface="+mj-cs"/>
        <a:sym typeface="Helvetica"/>
      </a:defRPr>
    </a:lvl3pPr>
    <a:lvl4pPr marL="0" marR="0" indent="0" algn="l" defTabSz="18288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j-lt"/>
        <a:ea typeface="+mj-ea"/>
        <a:cs typeface="+mj-cs"/>
        <a:sym typeface="Helvetica"/>
      </a:defRPr>
    </a:lvl4pPr>
    <a:lvl5pPr marL="0" marR="0" indent="0" algn="l" defTabSz="18288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j-lt"/>
        <a:ea typeface="+mj-ea"/>
        <a:cs typeface="+mj-cs"/>
        <a:sym typeface="Helvetica"/>
      </a:defRPr>
    </a:lvl5pPr>
    <a:lvl6pPr marL="0" marR="0" indent="0" algn="l" defTabSz="18288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j-lt"/>
        <a:ea typeface="+mj-ea"/>
        <a:cs typeface="+mj-cs"/>
        <a:sym typeface="Helvetica"/>
      </a:defRPr>
    </a:lvl6pPr>
    <a:lvl7pPr marL="0" marR="0" indent="0" algn="l" defTabSz="18288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j-lt"/>
        <a:ea typeface="+mj-ea"/>
        <a:cs typeface="+mj-cs"/>
        <a:sym typeface="Helvetica"/>
      </a:defRPr>
    </a:lvl7pPr>
    <a:lvl8pPr marL="0" marR="0" indent="0" algn="l" defTabSz="18288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j-lt"/>
        <a:ea typeface="+mj-ea"/>
        <a:cs typeface="+mj-cs"/>
        <a:sym typeface="Helvetica"/>
      </a:defRPr>
    </a:lvl8pPr>
    <a:lvl9pPr marL="0" marR="0" indent="0" algn="l" defTabSz="18288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j-lt"/>
        <a:ea typeface="+mj-ea"/>
        <a:cs typeface="+mj-cs"/>
        <a:sym typeface="Helvetica"/>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n"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FD7E7"/>
          </a:solidFill>
        </a:fill>
      </a:tcStyle>
    </a:wholeTbl>
    <a:band2H>
      <a:tcTxStyle/>
      <a:tcStyle>
        <a:tcBdr/>
        <a:fill>
          <a:solidFill>
            <a:srgbClr val="E8ECF4"/>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1"/>
          </a:solidFill>
        </a:fill>
      </a:tcStyle>
    </a:firstRow>
  </a:tblStyle>
  <a:tblStyle styleId="{C7B018BB-80A7-4F77-B60F-C8B233D01FF8}" styleName="">
    <a:tblBg/>
    <a:wholeTbl>
      <a:tcTxStyle b="on"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DEE7D0"/>
          </a:solidFill>
        </a:fill>
      </a:tcStyle>
    </a:wholeTbl>
    <a:band2H>
      <a:tcTxStyle/>
      <a:tcStyle>
        <a:tcBdr/>
        <a:fill>
          <a:solidFill>
            <a:srgbClr val="EFF3E9"/>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3"/>
          </a:solidFill>
        </a:fill>
      </a:tcStyle>
    </a:firstRow>
  </a:tblStyle>
  <a:tblStyle styleId="{EEE7283C-3CF3-47DC-8721-378D4A62B228}" styleName="">
    <a:tblBg/>
    <a:wholeTbl>
      <a:tcTxStyle b="on"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FCDCCE"/>
          </a:solidFill>
        </a:fill>
      </a:tcStyle>
    </a:wholeTbl>
    <a:band2H>
      <a:tcTxStyle/>
      <a:tcStyle>
        <a:tcBdr/>
        <a:fill>
          <a:solidFill>
            <a:srgbClr val="FDEEE8"/>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chemeClr val="accent6"/>
          </a:solidFill>
        </a:fill>
      </a:tcStyle>
    </a:firstRow>
  </a:tblStyle>
  <a:tblStyle styleId="{CF821DB8-F4EB-4A41-A1BA-3FCAFE7338EE}" styleName="">
    <a:tblBg/>
    <a:wholeTbl>
      <a:tcTxStyle b="on" i="off">
        <a:fontRef idx="major">
          <a:srgbClr val="000000"/>
        </a:fontRef>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rgbClr val="FFFFFF"/>
          </a:solidFill>
        </a:fill>
      </a:tcStyle>
    </a:band2H>
    <a:firstCol>
      <a:tcTxStyle b="on" i="off">
        <a:fontRef idx="major">
          <a:srgbClr val="FFFFFF"/>
        </a:fontRef>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Ref idx="major">
          <a:srgbClr val="000000"/>
        </a:fontRef>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rgbClr val="FFFFFF"/>
          </a:solidFill>
        </a:fill>
      </a:tcStyle>
    </a:lastRow>
    <a:firstRow>
      <a:tcTxStyle b="on" i="off">
        <a:fontRef idx="major">
          <a:srgbClr val="FFFFFF"/>
        </a:fontRef>
        <a:srgbClr val="FFFFFF"/>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n" i="off">
        <a:fontRef idx="major">
          <a:srgbClr val="000000"/>
        </a:fontRef>
        <a:srgbClr val="000000"/>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CACACA"/>
          </a:solidFill>
        </a:fill>
      </a:tcStyle>
    </a:wholeTbl>
    <a:band2H>
      <a:tcTxStyle/>
      <a:tcStyle>
        <a:tcBdr/>
        <a:fill>
          <a:solidFill>
            <a:srgbClr val="E6E6E6"/>
          </a:solidFill>
        </a:fill>
      </a:tcStyle>
    </a:band2H>
    <a:firstCol>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Col>
    <a:la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38100" cap="flat">
              <a:solidFill>
                <a:srgbClr val="FFFFFF"/>
              </a:solidFill>
              <a:prstDash val="solid"/>
              <a:round/>
            </a:ln>
          </a:top>
          <a:bottom>
            <a:ln w="127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lastRow>
    <a:firstRow>
      <a:tcTxStyle b="on" i="off">
        <a:fontRef idx="major">
          <a:srgbClr val="FFFFFF"/>
        </a:fontRef>
        <a:srgbClr val="FFFFFF"/>
      </a:tcTxStyle>
      <a:tcStyle>
        <a:tcBdr>
          <a:left>
            <a:ln w="12700" cap="flat">
              <a:solidFill>
                <a:srgbClr val="FFFFFF"/>
              </a:solidFill>
              <a:prstDash val="solid"/>
              <a:round/>
            </a:ln>
          </a:left>
          <a:right>
            <a:ln w="12700" cap="flat">
              <a:solidFill>
                <a:srgbClr val="FFFFFF"/>
              </a:solidFill>
              <a:prstDash val="solid"/>
              <a:round/>
            </a:ln>
          </a:right>
          <a:top>
            <a:ln w="12700" cap="flat">
              <a:solidFill>
                <a:srgbClr val="FFFFFF"/>
              </a:solidFill>
              <a:prstDash val="solid"/>
              <a:round/>
            </a:ln>
          </a:top>
          <a:bottom>
            <a:ln w="38100" cap="flat">
              <a:solidFill>
                <a:srgbClr val="FFFFFF"/>
              </a:solidFill>
              <a:prstDash val="solid"/>
              <a:round/>
            </a:ln>
          </a:bottom>
          <a:insideH>
            <a:ln w="12700" cap="flat">
              <a:solidFill>
                <a:srgbClr val="FFFFFF"/>
              </a:solidFill>
              <a:prstDash val="solid"/>
              <a:round/>
            </a:ln>
          </a:insideH>
          <a:insideV>
            <a:ln w="12700" cap="flat">
              <a:solidFill>
                <a:srgbClr val="FFFFFF"/>
              </a:solidFill>
              <a:prstDash val="solid"/>
              <a:round/>
            </a:ln>
          </a:insideV>
        </a:tcBdr>
        <a:fill>
          <a:solidFill>
            <a:srgbClr val="000000"/>
          </a:solidFill>
        </a:fill>
      </a:tcStyle>
    </a:firstRow>
  </a:tblStyle>
  <a:tblStyle styleId="{2708684C-4D16-4618-839F-0558EEFCDFE6}" styleName="">
    <a:tblBg/>
    <a:wholeTb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rgbClr val="FFFFFF"/>
          </a:solidFill>
        </a:fill>
      </a:tcStyle>
    </a:band2H>
    <a:firstCol>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Ref idx="major">
          <a:srgbClr val="000000"/>
        </a:fontRef>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3" d="100"/>
          <a:sy n="53" d="100"/>
        </p:scale>
        <p:origin x="714" y="114"/>
      </p:cViewPr>
      <p:guideLst/>
    </p:cSldViewPr>
  </p:slideViewPr>
  <p:notesTextViewPr>
    <p:cViewPr>
      <p:scale>
        <a:sx n="1" d="1"/>
        <a:sy n="1" d="1"/>
      </p:scale>
      <p:origin x="0" y="0"/>
    </p:cViewPr>
  </p:notesTextViewPr>
  <p:sorterViewPr>
    <p:cViewPr>
      <p:scale>
        <a:sx n="100" d="100"/>
        <a:sy n="100" d="100"/>
      </p:scale>
      <p:origin x="0" y="-731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40" name="Shape 540"/>
          <p:cNvSpPr>
            <a:spLocks noGrp="1" noRot="1" noChangeAspect="1"/>
          </p:cNvSpPr>
          <p:nvPr>
            <p:ph type="sldImg"/>
          </p:nvPr>
        </p:nvSpPr>
        <p:spPr>
          <a:xfrm>
            <a:off x="1143000" y="685800"/>
            <a:ext cx="4572000" cy="3429000"/>
          </a:xfrm>
          <a:prstGeom prst="rect">
            <a:avLst/>
          </a:prstGeom>
        </p:spPr>
        <p:txBody>
          <a:bodyPr/>
          <a:lstStyle/>
          <a:p>
            <a:endParaRPr/>
          </a:p>
        </p:txBody>
      </p:sp>
      <p:sp>
        <p:nvSpPr>
          <p:cNvPr id="541" name="Shape 541"/>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1828800" latinLnBrk="0">
      <a:defRPr sz="2400">
        <a:latin typeface="+mn-lt"/>
        <a:ea typeface="+mn-ea"/>
        <a:cs typeface="+mn-cs"/>
        <a:sym typeface="Calibri"/>
      </a:defRPr>
    </a:lvl1pPr>
    <a:lvl2pPr indent="228600" defTabSz="1828800" latinLnBrk="0">
      <a:defRPr sz="2400">
        <a:latin typeface="+mn-lt"/>
        <a:ea typeface="+mn-ea"/>
        <a:cs typeface="+mn-cs"/>
        <a:sym typeface="Calibri"/>
      </a:defRPr>
    </a:lvl2pPr>
    <a:lvl3pPr indent="457200" defTabSz="1828800" latinLnBrk="0">
      <a:defRPr sz="2400">
        <a:latin typeface="+mn-lt"/>
        <a:ea typeface="+mn-ea"/>
        <a:cs typeface="+mn-cs"/>
        <a:sym typeface="Calibri"/>
      </a:defRPr>
    </a:lvl3pPr>
    <a:lvl4pPr indent="685800" defTabSz="1828800" latinLnBrk="0">
      <a:defRPr sz="2400">
        <a:latin typeface="+mn-lt"/>
        <a:ea typeface="+mn-ea"/>
        <a:cs typeface="+mn-cs"/>
        <a:sym typeface="Calibri"/>
      </a:defRPr>
    </a:lvl4pPr>
    <a:lvl5pPr indent="914400" defTabSz="1828800" latinLnBrk="0">
      <a:defRPr sz="2400">
        <a:latin typeface="+mn-lt"/>
        <a:ea typeface="+mn-ea"/>
        <a:cs typeface="+mn-cs"/>
        <a:sym typeface="Calibri"/>
      </a:defRPr>
    </a:lvl5pPr>
    <a:lvl6pPr indent="1143000" defTabSz="1828800" latinLnBrk="0">
      <a:defRPr sz="2400">
        <a:latin typeface="+mn-lt"/>
        <a:ea typeface="+mn-ea"/>
        <a:cs typeface="+mn-cs"/>
        <a:sym typeface="Calibri"/>
      </a:defRPr>
    </a:lvl6pPr>
    <a:lvl7pPr indent="1371600" defTabSz="1828800" latinLnBrk="0">
      <a:defRPr sz="2400">
        <a:latin typeface="+mn-lt"/>
        <a:ea typeface="+mn-ea"/>
        <a:cs typeface="+mn-cs"/>
        <a:sym typeface="Calibri"/>
      </a:defRPr>
    </a:lvl7pPr>
    <a:lvl8pPr indent="1600200" defTabSz="1828800" latinLnBrk="0">
      <a:defRPr sz="2400">
        <a:latin typeface="+mn-lt"/>
        <a:ea typeface="+mn-ea"/>
        <a:cs typeface="+mn-cs"/>
        <a:sym typeface="Calibri"/>
      </a:defRPr>
    </a:lvl8pPr>
    <a:lvl9pPr indent="1828800" defTabSz="1828800" latinLnBrk="0">
      <a:defRPr sz="2400">
        <a:latin typeface="+mn-lt"/>
        <a:ea typeface="+mn-ea"/>
        <a:cs typeface="+mn-cs"/>
        <a:sym typeface="Calibri"/>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pic>
        <p:nvPicPr>
          <p:cNvPr id="24" name="startup1.jpg" descr="startup1.jpg"/>
          <p:cNvPicPr>
            <a:picLocks noChangeAspect="1"/>
          </p:cNvPicPr>
          <p:nvPr/>
        </p:nvPicPr>
        <p:blipFill>
          <a:blip r:embed="rId2"/>
          <a:srcRect t="12526" b="12526"/>
          <a:stretch>
            <a:fillRect/>
          </a:stretch>
        </p:blipFill>
        <p:spPr>
          <a:xfrm>
            <a:off x="-175717" y="-56344"/>
            <a:ext cx="24601985" cy="13828687"/>
          </a:xfrm>
          <a:prstGeom prst="rect">
            <a:avLst/>
          </a:prstGeom>
          <a:ln w="12700">
            <a:miter lim="400000"/>
          </a:ln>
        </p:spPr>
      </p:pic>
      <p:pic>
        <p:nvPicPr>
          <p:cNvPr id="25" name="Picture 3" descr="Picture 3"/>
          <p:cNvPicPr>
            <a:picLocks noChangeAspect="1"/>
          </p:cNvPicPr>
          <p:nvPr/>
        </p:nvPicPr>
        <p:blipFill>
          <a:blip r:embed="rId3"/>
          <a:stretch>
            <a:fillRect/>
          </a:stretch>
        </p:blipFill>
        <p:spPr>
          <a:xfrm>
            <a:off x="9582149" y="9289065"/>
            <a:ext cx="5219701" cy="1581151"/>
          </a:xfrm>
          <a:prstGeom prst="rect">
            <a:avLst/>
          </a:prstGeom>
          <a:ln w="12700">
            <a:miter lim="400000"/>
          </a:ln>
        </p:spPr>
      </p:pic>
      <p:sp>
        <p:nvSpPr>
          <p:cNvPr id="26" name="Title Text"/>
          <p:cNvSpPr txBox="1">
            <a:spLocks noGrp="1"/>
          </p:cNvSpPr>
          <p:nvPr>
            <p:ph type="title"/>
          </p:nvPr>
        </p:nvSpPr>
        <p:spPr>
          <a:xfrm>
            <a:off x="7906264" y="4873965"/>
            <a:ext cx="12039604" cy="2936203"/>
          </a:xfrm>
          <a:prstGeom prst="rect">
            <a:avLst/>
          </a:prstGeom>
        </p:spPr>
        <p:txBody>
          <a:bodyPr/>
          <a:lstStyle>
            <a:lvl1pPr algn="l">
              <a:defRPr sz="7200" b="1">
                <a:solidFill>
                  <a:srgbClr val="FFFFFF"/>
                </a:solidFill>
              </a:defRPr>
            </a:lvl1pPr>
          </a:lstStyle>
          <a:p>
            <a:r>
              <a:t>Title Text</a:t>
            </a:r>
          </a:p>
        </p:txBody>
      </p:sp>
      <p:sp>
        <p:nvSpPr>
          <p:cNvPr id="27" name="Slide Number"/>
          <p:cNvSpPr txBox="1">
            <a:spLocks noGrp="1"/>
          </p:cNvSpPr>
          <p:nvPr>
            <p:ph type="sldNum" sz="quarter" idx="2"/>
          </p:nvPr>
        </p:nvSpPr>
        <p:spPr>
          <a:xfrm>
            <a:off x="15639141" y="12443462"/>
            <a:ext cx="515260" cy="538477"/>
          </a:xfrm>
          <a:prstGeom prst="rect">
            <a:avLst/>
          </a:prstGeom>
        </p:spPr>
        <p:txBody>
          <a:bodyPr anchor="ctr"/>
          <a:lstStyle>
            <a:lvl1pPr algn="r">
              <a:defRPr b="0">
                <a:solidFill>
                  <a:srgbClr val="888888"/>
                </a:solidFill>
                <a:latin typeface="+mn-lt"/>
                <a:ea typeface="+mn-ea"/>
                <a:cs typeface="+mn-cs"/>
                <a:sym typeface="Calibri"/>
              </a:defRPr>
            </a:lvl1p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x">
  <p:cSld name="1_Title Slide">
    <p:spTree>
      <p:nvGrpSpPr>
        <p:cNvPr id="1" name=""/>
        <p:cNvGrpSpPr/>
        <p:nvPr/>
      </p:nvGrpSpPr>
      <p:grpSpPr>
        <a:xfrm>
          <a:off x="0" y="0"/>
          <a:ext cx="0" cy="0"/>
          <a:chOff x="0" y="0"/>
          <a:chExt cx="0" cy="0"/>
        </a:xfrm>
      </p:grpSpPr>
      <p:sp>
        <p:nvSpPr>
          <p:cNvPr id="166" name="Title Text"/>
          <p:cNvSpPr txBox="1">
            <a:spLocks noGrp="1"/>
          </p:cNvSpPr>
          <p:nvPr>
            <p:ph type="title"/>
          </p:nvPr>
        </p:nvSpPr>
        <p:spPr>
          <a:xfrm>
            <a:off x="4419600" y="4260850"/>
            <a:ext cx="15544800" cy="2940050"/>
          </a:xfrm>
          <a:prstGeom prst="rect">
            <a:avLst/>
          </a:prstGeom>
        </p:spPr>
        <p:txBody>
          <a:bodyPr/>
          <a:lstStyle>
            <a:lvl1pPr algn="ctr">
              <a:defRPr sz="8800">
                <a:solidFill>
                  <a:srgbClr val="000000"/>
                </a:solidFill>
                <a:latin typeface="+mn-lt"/>
                <a:ea typeface="+mn-ea"/>
                <a:cs typeface="+mn-cs"/>
                <a:sym typeface="Calibri"/>
              </a:defRPr>
            </a:lvl1pPr>
          </a:lstStyle>
          <a:p>
            <a:r>
              <a:t>Title Text</a:t>
            </a:r>
          </a:p>
        </p:txBody>
      </p:sp>
      <p:sp>
        <p:nvSpPr>
          <p:cNvPr id="167" name="Body Level One…"/>
          <p:cNvSpPr txBox="1">
            <a:spLocks noGrp="1"/>
          </p:cNvSpPr>
          <p:nvPr>
            <p:ph type="body" sz="quarter" idx="1"/>
          </p:nvPr>
        </p:nvSpPr>
        <p:spPr>
          <a:xfrm>
            <a:off x="5791200" y="7772400"/>
            <a:ext cx="12801600" cy="3505200"/>
          </a:xfrm>
          <a:prstGeom prst="rect">
            <a:avLst/>
          </a:prstGeom>
        </p:spPr>
        <p:txBody>
          <a:bodyPr/>
          <a:lstStyle>
            <a:lvl1pPr marL="0" indent="0" algn="ctr">
              <a:buClrTx/>
              <a:buSzTx/>
              <a:buFontTx/>
              <a:buNone/>
              <a:defRPr>
                <a:solidFill>
                  <a:srgbClr val="000000"/>
                </a:solidFill>
                <a:latin typeface="+mn-lt"/>
                <a:ea typeface="+mn-ea"/>
                <a:cs typeface="+mn-cs"/>
                <a:sym typeface="Calibri"/>
              </a:defRPr>
            </a:lvl1pPr>
            <a:lvl2pPr marL="0" indent="0" algn="ctr">
              <a:buClrTx/>
              <a:buSzTx/>
              <a:buFontTx/>
              <a:buNone/>
              <a:defRPr>
                <a:solidFill>
                  <a:srgbClr val="000000"/>
                </a:solidFill>
                <a:latin typeface="+mn-lt"/>
                <a:ea typeface="+mn-ea"/>
                <a:cs typeface="+mn-cs"/>
                <a:sym typeface="Calibri"/>
              </a:defRPr>
            </a:lvl2pPr>
            <a:lvl3pPr marL="0" indent="0" algn="ctr">
              <a:buClrTx/>
              <a:buSzTx/>
              <a:buFontTx/>
              <a:buNone/>
              <a:defRPr>
                <a:solidFill>
                  <a:srgbClr val="000000"/>
                </a:solidFill>
                <a:latin typeface="+mn-lt"/>
                <a:ea typeface="+mn-ea"/>
                <a:cs typeface="+mn-cs"/>
                <a:sym typeface="Calibri"/>
              </a:defRPr>
            </a:lvl3pPr>
            <a:lvl4pPr marL="0" indent="0" algn="ctr">
              <a:buClrTx/>
              <a:buSzTx/>
              <a:buFontTx/>
              <a:buNone/>
              <a:defRPr>
                <a:solidFill>
                  <a:srgbClr val="000000"/>
                </a:solidFill>
                <a:latin typeface="+mn-lt"/>
                <a:ea typeface="+mn-ea"/>
                <a:cs typeface="+mn-cs"/>
                <a:sym typeface="Calibri"/>
              </a:defRPr>
            </a:lvl4pPr>
            <a:lvl5pPr marL="0" indent="0" algn="ctr">
              <a:buClrTx/>
              <a:buSzTx/>
              <a:buFontTx/>
              <a:buNone/>
              <a:defRPr>
                <a:solidFill>
                  <a:srgbClr val="000000"/>
                </a:solidFill>
                <a:latin typeface="+mn-lt"/>
                <a:ea typeface="+mn-ea"/>
                <a:cs typeface="+mn-cs"/>
                <a:sym typeface="Calibri"/>
              </a:defRPr>
            </a:lvl5pPr>
          </a:lstStyle>
          <a:p>
            <a:r>
              <a:t>Body Level One</a:t>
            </a:r>
          </a:p>
          <a:p>
            <a:pPr lvl="1"/>
            <a:r>
              <a:t>Body Level Two</a:t>
            </a:r>
          </a:p>
          <a:p>
            <a:pPr lvl="2"/>
            <a:r>
              <a:t>Body Level Three</a:t>
            </a:r>
          </a:p>
          <a:p>
            <a:pPr lvl="3"/>
            <a:r>
              <a:t>Body Level Four</a:t>
            </a:r>
          </a:p>
          <a:p>
            <a:pPr lvl="4"/>
            <a:r>
              <a:t>Body Level Five</a:t>
            </a:r>
          </a:p>
        </p:txBody>
      </p:sp>
      <p:grpSp>
        <p:nvGrpSpPr>
          <p:cNvPr id="170" name="Group 11"/>
          <p:cNvGrpSpPr/>
          <p:nvPr/>
        </p:nvGrpSpPr>
        <p:grpSpPr>
          <a:xfrm>
            <a:off x="-26571" y="-79215"/>
            <a:ext cx="24557620" cy="13818861"/>
            <a:chOff x="48930" y="0"/>
            <a:chExt cx="24557618" cy="13818859"/>
          </a:xfrm>
        </p:grpSpPr>
        <p:pic>
          <p:nvPicPr>
            <p:cNvPr id="168" name="Picture 2" descr="Picture 2"/>
            <p:cNvPicPr>
              <a:picLocks noChangeAspect="1"/>
            </p:cNvPicPr>
            <p:nvPr/>
          </p:nvPicPr>
          <p:blipFill>
            <a:blip r:embed="rId2"/>
            <a:stretch>
              <a:fillRect/>
            </a:stretch>
          </p:blipFill>
          <p:spPr>
            <a:xfrm>
              <a:off x="15754278" y="-1"/>
              <a:ext cx="8700602" cy="13718788"/>
            </a:xfrm>
            <a:prstGeom prst="rect">
              <a:avLst/>
            </a:prstGeom>
            <a:ln w="12700" cap="flat">
              <a:noFill/>
              <a:miter lim="400000"/>
            </a:ln>
            <a:effectLst/>
          </p:spPr>
        </p:pic>
        <p:sp>
          <p:nvSpPr>
            <p:cNvPr id="169" name="Rectangle"/>
            <p:cNvSpPr/>
            <p:nvPr/>
          </p:nvSpPr>
          <p:spPr>
            <a:xfrm>
              <a:off x="48930" y="13511688"/>
              <a:ext cx="24557620" cy="307172"/>
            </a:xfrm>
            <a:prstGeom prst="rect">
              <a:avLst/>
            </a:prstGeom>
            <a:gradFill flip="none" rotWithShape="1">
              <a:gsLst>
                <a:gs pos="0">
                  <a:srgbClr val="FF2600"/>
                </a:gs>
                <a:gs pos="100000">
                  <a:schemeClr val="accent1">
                    <a:satOff val="-4409"/>
                    <a:lumOff val="-10509"/>
                  </a:schemeClr>
                </a:gs>
              </a:gsLst>
              <a:lin ang="0" scaled="0"/>
            </a:gradFill>
            <a:ln w="12700" cap="flat">
              <a:noFill/>
              <a:miter lim="400000"/>
            </a:ln>
            <a:effectLst>
              <a:outerShdw blurRad="76200" dist="38100" dir="5400000" rotWithShape="0">
                <a:srgbClr val="000000">
                  <a:alpha val="35000"/>
                </a:srgbClr>
              </a:outerShdw>
            </a:effectLst>
          </p:spPr>
          <p:txBody>
            <a:bodyPr wrap="square" lIns="91438" tIns="91438" rIns="91438" bIns="91438" numCol="1" anchor="ctr">
              <a:noAutofit/>
            </a:bodyPr>
            <a:lstStyle/>
            <a:p>
              <a:endParaRPr/>
            </a:p>
          </p:txBody>
        </p:sp>
      </p:grpSp>
      <p:sp>
        <p:nvSpPr>
          <p:cNvPr id="171" name="Slide Number"/>
          <p:cNvSpPr txBox="1">
            <a:spLocks noGrp="1"/>
          </p:cNvSpPr>
          <p:nvPr>
            <p:ph type="sldNum" sz="quarter" idx="2"/>
          </p:nvPr>
        </p:nvSpPr>
        <p:spPr>
          <a:xfrm>
            <a:off x="19906343" y="12808587"/>
            <a:ext cx="515260" cy="538477"/>
          </a:xfrm>
          <a:prstGeom prst="rect">
            <a:avLst/>
          </a:prstGeom>
        </p:spPr>
        <p:txBody>
          <a:bodyPr anchor="ctr"/>
          <a:lstStyle>
            <a:lvl1pPr algn="r">
              <a:defRPr b="0">
                <a:solidFill>
                  <a:srgbClr val="888888"/>
                </a:solidFill>
                <a:latin typeface="+mn-lt"/>
                <a:ea typeface="+mn-ea"/>
                <a:cs typeface="+mn-cs"/>
                <a:sym typeface="Calibri"/>
              </a:defRPr>
            </a:lvl1p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grpSp>
        <p:nvGrpSpPr>
          <p:cNvPr id="181" name="Group 1"/>
          <p:cNvGrpSpPr/>
          <p:nvPr/>
        </p:nvGrpSpPr>
        <p:grpSpPr>
          <a:xfrm>
            <a:off x="-26565" y="15"/>
            <a:ext cx="24557620" cy="13739639"/>
            <a:chOff x="-26570" y="7"/>
            <a:chExt cx="24557618" cy="13739637"/>
          </a:xfrm>
        </p:grpSpPr>
        <p:pic>
          <p:nvPicPr>
            <p:cNvPr id="178" name="Picture 2" descr="Picture 2"/>
            <p:cNvPicPr>
              <a:picLocks noChangeAspect="1"/>
            </p:cNvPicPr>
            <p:nvPr/>
          </p:nvPicPr>
          <p:blipFill>
            <a:blip r:embed="rId2"/>
            <a:stretch>
              <a:fillRect/>
            </a:stretch>
          </p:blipFill>
          <p:spPr>
            <a:xfrm>
              <a:off x="15646407" y="7"/>
              <a:ext cx="8737605" cy="10332853"/>
            </a:xfrm>
            <a:prstGeom prst="rect">
              <a:avLst/>
            </a:prstGeom>
            <a:ln w="12700" cap="flat">
              <a:noFill/>
              <a:miter lim="400000"/>
            </a:ln>
            <a:effectLst/>
          </p:spPr>
        </p:pic>
        <p:sp>
          <p:nvSpPr>
            <p:cNvPr id="179" name="Straight Connector 10"/>
            <p:cNvSpPr/>
            <p:nvPr/>
          </p:nvSpPr>
          <p:spPr>
            <a:xfrm>
              <a:off x="6" y="1219208"/>
              <a:ext cx="24384005" cy="2"/>
            </a:xfrm>
            <a:prstGeom prst="line">
              <a:avLst/>
            </a:prstGeom>
            <a:solidFill>
              <a:srgbClr val="B72025"/>
            </a:solidFill>
            <a:ln w="38100" cap="flat">
              <a:solidFill>
                <a:srgbClr val="B72025"/>
              </a:solidFill>
              <a:prstDash val="solid"/>
              <a:round/>
            </a:ln>
            <a:effectLst/>
          </p:spPr>
          <p:txBody>
            <a:bodyPr wrap="square" lIns="45718" tIns="45718" rIns="45718" bIns="45718" numCol="1" anchor="t">
              <a:noAutofit/>
            </a:bodyPr>
            <a:lstStyle/>
            <a:p>
              <a:endParaRPr/>
            </a:p>
          </p:txBody>
        </p:sp>
        <p:sp>
          <p:nvSpPr>
            <p:cNvPr id="180" name="Rectangle"/>
            <p:cNvSpPr/>
            <p:nvPr/>
          </p:nvSpPr>
          <p:spPr>
            <a:xfrm>
              <a:off x="-26571" y="13432474"/>
              <a:ext cx="24557620" cy="307172"/>
            </a:xfrm>
            <a:prstGeom prst="rect">
              <a:avLst/>
            </a:prstGeom>
            <a:gradFill flip="none" rotWithShape="1">
              <a:gsLst>
                <a:gs pos="0">
                  <a:srgbClr val="FF2600"/>
                </a:gs>
                <a:gs pos="100000">
                  <a:schemeClr val="accent1">
                    <a:satOff val="-4409"/>
                    <a:lumOff val="-10509"/>
                  </a:schemeClr>
                </a:gs>
              </a:gsLst>
              <a:lin ang="0" scaled="0"/>
            </a:gradFill>
            <a:ln w="12700" cap="flat">
              <a:noFill/>
              <a:miter lim="400000"/>
            </a:ln>
            <a:effectLst>
              <a:outerShdw blurRad="76200" dist="38100" dir="5400000" rotWithShape="0">
                <a:srgbClr val="000000">
                  <a:alpha val="35000"/>
                </a:srgbClr>
              </a:outerShdw>
            </a:effectLst>
          </p:spPr>
          <p:txBody>
            <a:bodyPr wrap="square" lIns="91438" tIns="91438" rIns="91438" bIns="91438" numCol="1" anchor="ctr">
              <a:noAutofit/>
            </a:bodyPr>
            <a:lstStyle/>
            <a:p>
              <a:endParaRPr/>
            </a:p>
          </p:txBody>
        </p:sp>
      </p:grpSp>
      <p:sp>
        <p:nvSpPr>
          <p:cNvPr id="182" name="Title Text"/>
          <p:cNvSpPr txBox="1">
            <a:spLocks noGrp="1"/>
          </p:cNvSpPr>
          <p:nvPr>
            <p:ph type="title"/>
          </p:nvPr>
        </p:nvSpPr>
        <p:spPr>
          <a:xfrm>
            <a:off x="1219200" y="65314"/>
            <a:ext cx="21945600" cy="1153888"/>
          </a:xfrm>
          <a:prstGeom prst="rect">
            <a:avLst/>
          </a:prstGeom>
        </p:spPr>
        <p:txBody>
          <a:bodyPr/>
          <a:lstStyle/>
          <a:p>
            <a:r>
              <a:t>Title Text</a:t>
            </a:r>
          </a:p>
        </p:txBody>
      </p:sp>
      <p:sp>
        <p:nvSpPr>
          <p:cNvPr id="183" name="Slide Number"/>
          <p:cNvSpPr txBox="1">
            <a:spLocks noGrp="1"/>
          </p:cNvSpPr>
          <p:nvPr>
            <p:ph type="sldNum" sz="quarter" idx="2"/>
          </p:nvPr>
        </p:nvSpPr>
        <p:spPr>
          <a:xfrm>
            <a:off x="16959941" y="12443462"/>
            <a:ext cx="515260" cy="538477"/>
          </a:xfrm>
          <a:prstGeom prst="rect">
            <a:avLst/>
          </a:prstGeom>
        </p:spPr>
        <p:txBody>
          <a:bodyPr anchor="ctr"/>
          <a:lstStyle>
            <a:lvl1pPr algn="r">
              <a:defRPr b="0">
                <a:solidFill>
                  <a:srgbClr val="888888"/>
                </a:solidFill>
                <a:latin typeface="+mn-lt"/>
                <a:ea typeface="+mn-ea"/>
                <a:cs typeface="+mn-cs"/>
                <a:sym typeface="Calibri"/>
              </a:defRPr>
            </a:lvl1pPr>
          </a:lstStyle>
          <a:p>
            <a:fld id="{86CB4B4D-7CA3-9044-876B-883B54F8677D}" type="slidenum">
              <a:t>‹#›</a:t>
            </a:fld>
            <a:endParaRPr/>
          </a:p>
        </p:txBody>
      </p:sp>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pic>
        <p:nvPicPr>
          <p:cNvPr id="190" name="Picture 3" descr="Picture 3"/>
          <p:cNvPicPr>
            <a:picLocks noChangeAspect="1"/>
          </p:cNvPicPr>
          <p:nvPr/>
        </p:nvPicPr>
        <p:blipFill>
          <a:blip r:embed="rId2"/>
          <a:stretch>
            <a:fillRect/>
          </a:stretch>
        </p:blipFill>
        <p:spPr>
          <a:xfrm>
            <a:off x="2235200" y="1066803"/>
            <a:ext cx="6959600" cy="1581151"/>
          </a:xfrm>
          <a:prstGeom prst="rect">
            <a:avLst/>
          </a:prstGeom>
          <a:ln w="12700">
            <a:miter lim="400000"/>
          </a:ln>
        </p:spPr>
      </p:pic>
      <p:sp>
        <p:nvSpPr>
          <p:cNvPr id="191" name="Title Text"/>
          <p:cNvSpPr txBox="1">
            <a:spLocks noGrp="1"/>
          </p:cNvSpPr>
          <p:nvPr>
            <p:ph type="title"/>
          </p:nvPr>
        </p:nvSpPr>
        <p:spPr>
          <a:xfrm>
            <a:off x="8331200" y="7620000"/>
            <a:ext cx="16052800" cy="2936201"/>
          </a:xfrm>
          <a:prstGeom prst="rect">
            <a:avLst/>
          </a:prstGeom>
        </p:spPr>
        <p:txBody>
          <a:bodyPr lIns="45719" tIns="45719" rIns="45719" bIns="45719"/>
          <a:lstStyle>
            <a:lvl1pPr algn="l">
              <a:defRPr sz="7200" b="1">
                <a:solidFill>
                  <a:srgbClr val="FFFFFF"/>
                </a:solidFill>
              </a:defRPr>
            </a:lvl1pPr>
          </a:lstStyle>
          <a:p>
            <a:r>
              <a:t>Title Text</a:t>
            </a:r>
          </a:p>
        </p:txBody>
      </p:sp>
      <p:sp>
        <p:nvSpPr>
          <p:cNvPr id="192" name="Rectangle"/>
          <p:cNvSpPr/>
          <p:nvPr/>
        </p:nvSpPr>
        <p:spPr>
          <a:xfrm>
            <a:off x="-26571" y="13432474"/>
            <a:ext cx="24557620" cy="307172"/>
          </a:xfrm>
          <a:prstGeom prst="rect">
            <a:avLst/>
          </a:prstGeom>
          <a:gradFill>
            <a:gsLst>
              <a:gs pos="0">
                <a:srgbClr val="FF2600"/>
              </a:gs>
              <a:gs pos="100000">
                <a:schemeClr val="accent1">
                  <a:satOff val="-4409"/>
                  <a:lumOff val="-10509"/>
                </a:schemeClr>
              </a:gs>
            </a:gsLst>
          </a:gradFill>
          <a:ln w="12700">
            <a:miter lim="400000"/>
          </a:ln>
          <a:effectLst>
            <a:outerShdw blurRad="76200" dist="38100" dir="5400000" rotWithShape="0">
              <a:srgbClr val="000000">
                <a:alpha val="35000"/>
              </a:srgbClr>
            </a:outerShdw>
          </a:effectLst>
        </p:spPr>
        <p:txBody>
          <a:bodyPr lIns="91438" tIns="91438" rIns="91438" bIns="91438" anchor="ctr"/>
          <a:lstStyle/>
          <a:p>
            <a:endParaRPr/>
          </a:p>
        </p:txBody>
      </p:sp>
      <p:sp>
        <p:nvSpPr>
          <p:cNvPr id="19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Section Layout">
    <p:spTree>
      <p:nvGrpSpPr>
        <p:cNvPr id="1" name=""/>
        <p:cNvGrpSpPr/>
        <p:nvPr/>
      </p:nvGrpSpPr>
      <p:grpSpPr>
        <a:xfrm>
          <a:off x="0" y="0"/>
          <a:ext cx="0" cy="0"/>
          <a:chOff x="0" y="0"/>
          <a:chExt cx="0" cy="0"/>
        </a:xfrm>
      </p:grpSpPr>
      <p:grpSp>
        <p:nvGrpSpPr>
          <p:cNvPr id="203" name="Group 2"/>
          <p:cNvGrpSpPr/>
          <p:nvPr/>
        </p:nvGrpSpPr>
        <p:grpSpPr>
          <a:xfrm>
            <a:off x="-26571" y="3505200"/>
            <a:ext cx="24557620" cy="10234446"/>
            <a:chOff x="-26570" y="0"/>
            <a:chExt cx="24557618" cy="10234445"/>
          </a:xfrm>
        </p:grpSpPr>
        <p:pic>
          <p:nvPicPr>
            <p:cNvPr id="200" name="Picture 3" descr="Picture 3"/>
            <p:cNvPicPr>
              <a:picLocks noChangeAspect="1"/>
            </p:cNvPicPr>
            <p:nvPr/>
          </p:nvPicPr>
          <p:blipFill>
            <a:blip r:embed="rId2"/>
            <a:stretch>
              <a:fillRect/>
            </a:stretch>
          </p:blipFill>
          <p:spPr>
            <a:xfrm>
              <a:off x="6705600" y="761999"/>
              <a:ext cx="3453067" cy="2584449"/>
            </a:xfrm>
            <a:prstGeom prst="rect">
              <a:avLst/>
            </a:prstGeom>
            <a:ln w="12700" cap="flat">
              <a:noFill/>
              <a:miter lim="400000"/>
            </a:ln>
            <a:effectLst/>
          </p:spPr>
        </p:pic>
        <p:sp>
          <p:nvSpPr>
            <p:cNvPr id="201" name="Straight Connector 17"/>
            <p:cNvSpPr/>
            <p:nvPr/>
          </p:nvSpPr>
          <p:spPr>
            <a:xfrm flipH="1">
              <a:off x="10769600" y="0"/>
              <a:ext cx="1" cy="4754881"/>
            </a:xfrm>
            <a:prstGeom prst="line">
              <a:avLst/>
            </a:prstGeom>
            <a:noFill/>
            <a:ln w="28575" cap="flat">
              <a:solidFill>
                <a:srgbClr val="1B4175"/>
              </a:solidFill>
              <a:prstDash val="solid"/>
              <a:round/>
            </a:ln>
            <a:effectLst/>
          </p:spPr>
          <p:txBody>
            <a:bodyPr wrap="square" lIns="45718" tIns="45718" rIns="45718" bIns="45718" numCol="1" anchor="t">
              <a:noAutofit/>
            </a:bodyPr>
            <a:lstStyle/>
            <a:p>
              <a:endParaRPr/>
            </a:p>
          </p:txBody>
        </p:sp>
        <p:sp>
          <p:nvSpPr>
            <p:cNvPr id="202" name="Rectangle"/>
            <p:cNvSpPr/>
            <p:nvPr/>
          </p:nvSpPr>
          <p:spPr>
            <a:xfrm>
              <a:off x="-26571" y="9927274"/>
              <a:ext cx="24557620" cy="307172"/>
            </a:xfrm>
            <a:prstGeom prst="rect">
              <a:avLst/>
            </a:prstGeom>
            <a:gradFill flip="none" rotWithShape="1">
              <a:gsLst>
                <a:gs pos="0">
                  <a:srgbClr val="FF2600"/>
                </a:gs>
                <a:gs pos="100000">
                  <a:schemeClr val="accent1">
                    <a:satOff val="-4409"/>
                    <a:lumOff val="-10509"/>
                  </a:schemeClr>
                </a:gs>
              </a:gsLst>
              <a:lin ang="0" scaled="0"/>
            </a:gradFill>
            <a:ln w="12700" cap="flat">
              <a:noFill/>
              <a:miter lim="400000"/>
            </a:ln>
            <a:effectLst>
              <a:outerShdw blurRad="76200" dist="38100" dir="5400000" rotWithShape="0">
                <a:srgbClr val="000000">
                  <a:alpha val="35000"/>
                </a:srgbClr>
              </a:outerShdw>
            </a:effectLst>
          </p:spPr>
          <p:txBody>
            <a:bodyPr wrap="square" lIns="91438" tIns="91438" rIns="91438" bIns="91438" numCol="1" anchor="ctr">
              <a:noAutofit/>
            </a:bodyPr>
            <a:lstStyle/>
            <a:p>
              <a:endParaRPr/>
            </a:p>
          </p:txBody>
        </p:sp>
      </p:grpSp>
      <p:sp>
        <p:nvSpPr>
          <p:cNvPr id="204" name="Title Text"/>
          <p:cNvSpPr txBox="1">
            <a:spLocks noGrp="1"/>
          </p:cNvSpPr>
          <p:nvPr>
            <p:ph type="title"/>
          </p:nvPr>
        </p:nvSpPr>
        <p:spPr>
          <a:xfrm>
            <a:off x="11293856" y="3294888"/>
            <a:ext cx="11464544" cy="5175504"/>
          </a:xfrm>
          <a:prstGeom prst="rect">
            <a:avLst/>
          </a:prstGeom>
        </p:spPr>
        <p:txBody>
          <a:bodyPr lIns="45719" tIns="45719" rIns="45719" bIns="45719"/>
          <a:lstStyle>
            <a:lvl1pPr algn="l">
              <a:defRPr sz="10800">
                <a:solidFill>
                  <a:srgbClr val="1B4175"/>
                </a:solidFill>
              </a:defRPr>
            </a:lvl1pPr>
          </a:lstStyle>
          <a:p>
            <a:r>
              <a:t>Title Text</a:t>
            </a:r>
          </a:p>
        </p:txBody>
      </p:sp>
      <p:sp>
        <p:nvSpPr>
          <p:cNvPr id="20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tx">
  <p:cSld name="Contact Layout">
    <p:spTree>
      <p:nvGrpSpPr>
        <p:cNvPr id="1" name=""/>
        <p:cNvGrpSpPr/>
        <p:nvPr/>
      </p:nvGrpSpPr>
      <p:grpSpPr>
        <a:xfrm>
          <a:off x="0" y="0"/>
          <a:ext cx="0" cy="0"/>
          <a:chOff x="0" y="0"/>
          <a:chExt cx="0" cy="0"/>
        </a:xfrm>
      </p:grpSpPr>
      <p:sp>
        <p:nvSpPr>
          <p:cNvPr id="21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grpSp>
        <p:nvGrpSpPr>
          <p:cNvPr id="222" name="Group 11"/>
          <p:cNvGrpSpPr/>
          <p:nvPr/>
        </p:nvGrpSpPr>
        <p:grpSpPr>
          <a:xfrm>
            <a:off x="-26574" y="-2"/>
            <a:ext cx="24557620" cy="13739647"/>
            <a:chOff x="-26570" y="0"/>
            <a:chExt cx="24557618" cy="13739645"/>
          </a:xfrm>
        </p:grpSpPr>
        <p:pic>
          <p:nvPicPr>
            <p:cNvPr id="219" name="Picture 2" descr="Picture 2"/>
            <p:cNvPicPr>
              <a:picLocks noChangeAspect="1"/>
            </p:cNvPicPr>
            <p:nvPr/>
          </p:nvPicPr>
          <p:blipFill>
            <a:blip r:embed="rId2"/>
            <a:stretch>
              <a:fillRect/>
            </a:stretch>
          </p:blipFill>
          <p:spPr>
            <a:xfrm>
              <a:off x="15646400" y="-1"/>
              <a:ext cx="8737604" cy="10332848"/>
            </a:xfrm>
            <a:prstGeom prst="rect">
              <a:avLst/>
            </a:prstGeom>
            <a:ln w="12700" cap="flat">
              <a:noFill/>
              <a:miter lim="400000"/>
            </a:ln>
            <a:effectLst/>
          </p:spPr>
        </p:pic>
        <p:sp>
          <p:nvSpPr>
            <p:cNvPr id="220" name="Straight Connector 16"/>
            <p:cNvSpPr/>
            <p:nvPr/>
          </p:nvSpPr>
          <p:spPr>
            <a:xfrm>
              <a:off x="-2" y="1400171"/>
              <a:ext cx="24384003" cy="1"/>
            </a:xfrm>
            <a:prstGeom prst="line">
              <a:avLst/>
            </a:prstGeom>
            <a:solidFill>
              <a:srgbClr val="B72025"/>
            </a:solidFill>
            <a:ln w="19050" cap="flat">
              <a:solidFill>
                <a:srgbClr val="B72025"/>
              </a:solidFill>
              <a:prstDash val="solid"/>
              <a:round/>
            </a:ln>
            <a:effectLst/>
          </p:spPr>
          <p:txBody>
            <a:bodyPr wrap="square" lIns="45718" tIns="45718" rIns="45718" bIns="45718" numCol="1" anchor="t">
              <a:noAutofit/>
            </a:bodyPr>
            <a:lstStyle/>
            <a:p>
              <a:endParaRPr/>
            </a:p>
          </p:txBody>
        </p:sp>
        <p:sp>
          <p:nvSpPr>
            <p:cNvPr id="221" name="Rectangle"/>
            <p:cNvSpPr/>
            <p:nvPr/>
          </p:nvSpPr>
          <p:spPr>
            <a:xfrm>
              <a:off x="-26571" y="13432474"/>
              <a:ext cx="24557620" cy="307172"/>
            </a:xfrm>
            <a:prstGeom prst="rect">
              <a:avLst/>
            </a:prstGeom>
            <a:gradFill flip="none" rotWithShape="1">
              <a:gsLst>
                <a:gs pos="0">
                  <a:srgbClr val="FF2600"/>
                </a:gs>
                <a:gs pos="100000">
                  <a:schemeClr val="accent1">
                    <a:satOff val="-4409"/>
                    <a:lumOff val="-10509"/>
                  </a:schemeClr>
                </a:gs>
              </a:gsLst>
              <a:lin ang="0" scaled="0"/>
            </a:gradFill>
            <a:ln w="12700" cap="flat">
              <a:noFill/>
              <a:miter lim="400000"/>
            </a:ln>
            <a:effectLst>
              <a:outerShdw blurRad="76200" dist="38100" dir="5400000" rotWithShape="0">
                <a:srgbClr val="000000">
                  <a:alpha val="35000"/>
                </a:srgbClr>
              </a:outerShdw>
            </a:effectLst>
          </p:spPr>
          <p:txBody>
            <a:bodyPr wrap="square" lIns="91438" tIns="91438" rIns="91438" bIns="91438" numCol="1" anchor="ctr">
              <a:noAutofit/>
            </a:bodyPr>
            <a:lstStyle/>
            <a:p>
              <a:endParaRPr/>
            </a:p>
          </p:txBody>
        </p:sp>
      </p:grpSp>
      <p:sp>
        <p:nvSpPr>
          <p:cNvPr id="223" name="Title Text"/>
          <p:cNvSpPr txBox="1">
            <a:spLocks noGrp="1"/>
          </p:cNvSpPr>
          <p:nvPr>
            <p:ph type="title"/>
          </p:nvPr>
        </p:nvSpPr>
        <p:spPr>
          <a:xfrm>
            <a:off x="1219200" y="65315"/>
            <a:ext cx="21945600" cy="1182458"/>
          </a:xfrm>
          <a:prstGeom prst="rect">
            <a:avLst/>
          </a:prstGeom>
        </p:spPr>
        <p:txBody>
          <a:bodyPr lIns="45719" tIns="45719" rIns="45719" bIns="45719"/>
          <a:lstStyle/>
          <a:p>
            <a:r>
              <a:t>Title Text</a:t>
            </a:r>
          </a:p>
        </p:txBody>
      </p:sp>
      <p:sp>
        <p:nvSpPr>
          <p:cNvPr id="224" name="Body Level One…"/>
          <p:cNvSpPr txBox="1">
            <a:spLocks noGrp="1"/>
          </p:cNvSpPr>
          <p:nvPr>
            <p:ph type="body" idx="1"/>
          </p:nvPr>
        </p:nvSpPr>
        <p:spPr>
          <a:xfrm>
            <a:off x="1219200" y="1502234"/>
            <a:ext cx="21945600" cy="10750096"/>
          </a:xfrm>
          <a:prstGeom prst="rect">
            <a:avLst/>
          </a:prstGeom>
        </p:spPr>
        <p:txBody>
          <a:bodyPr lIns="45719" tIns="45719" rIns="45719" bIns="45719"/>
          <a:lstStyle>
            <a:lvl2pPr marL="1567542" indent="-653142"/>
            <a:lvl3pPr marL="2438400"/>
            <a:lvl4pPr marL="3474720" indent="-731520"/>
            <a:lvl5pPr marL="4389120"/>
          </a:lstStyle>
          <a:p>
            <a:r>
              <a:t>Body Level One</a:t>
            </a:r>
          </a:p>
          <a:p>
            <a:pPr lvl="1"/>
            <a:r>
              <a:t>Body Level Two</a:t>
            </a:r>
          </a:p>
          <a:p>
            <a:pPr lvl="2"/>
            <a:r>
              <a:t>Body Level Three</a:t>
            </a:r>
          </a:p>
          <a:p>
            <a:pPr lvl="3"/>
            <a:r>
              <a:t>Body Level Four</a:t>
            </a:r>
          </a:p>
          <a:p>
            <a:pPr lvl="4"/>
            <a:r>
              <a:t>Body Level Five</a:t>
            </a:r>
          </a:p>
        </p:txBody>
      </p:sp>
      <p:sp>
        <p:nvSpPr>
          <p:cNvPr id="22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Two Content">
    <p:spTree>
      <p:nvGrpSpPr>
        <p:cNvPr id="1" name=""/>
        <p:cNvGrpSpPr/>
        <p:nvPr/>
      </p:nvGrpSpPr>
      <p:grpSpPr>
        <a:xfrm>
          <a:off x="0" y="0"/>
          <a:ext cx="0" cy="0"/>
          <a:chOff x="0" y="0"/>
          <a:chExt cx="0" cy="0"/>
        </a:xfrm>
      </p:grpSpPr>
      <p:grpSp>
        <p:nvGrpSpPr>
          <p:cNvPr id="235" name="Group 1"/>
          <p:cNvGrpSpPr/>
          <p:nvPr/>
        </p:nvGrpSpPr>
        <p:grpSpPr>
          <a:xfrm>
            <a:off x="-26568" y="6"/>
            <a:ext cx="24557620" cy="13739643"/>
            <a:chOff x="-26570" y="3"/>
            <a:chExt cx="24557618" cy="13739641"/>
          </a:xfrm>
        </p:grpSpPr>
        <p:pic>
          <p:nvPicPr>
            <p:cNvPr id="232" name="Picture 2" descr="Picture 2"/>
            <p:cNvPicPr>
              <a:picLocks noChangeAspect="1"/>
            </p:cNvPicPr>
            <p:nvPr/>
          </p:nvPicPr>
          <p:blipFill>
            <a:blip r:embed="rId2"/>
            <a:stretch>
              <a:fillRect/>
            </a:stretch>
          </p:blipFill>
          <p:spPr>
            <a:xfrm>
              <a:off x="15646402" y="3"/>
              <a:ext cx="8737603" cy="10332848"/>
            </a:xfrm>
            <a:prstGeom prst="rect">
              <a:avLst/>
            </a:prstGeom>
            <a:ln w="12700" cap="flat">
              <a:noFill/>
              <a:miter lim="400000"/>
            </a:ln>
            <a:effectLst/>
          </p:spPr>
        </p:pic>
        <p:sp>
          <p:nvSpPr>
            <p:cNvPr id="233" name="Straight Connector 12"/>
            <p:cNvSpPr/>
            <p:nvPr/>
          </p:nvSpPr>
          <p:spPr>
            <a:xfrm>
              <a:off x="2" y="1219203"/>
              <a:ext cx="24384003" cy="1"/>
            </a:xfrm>
            <a:prstGeom prst="line">
              <a:avLst/>
            </a:prstGeom>
            <a:solidFill>
              <a:srgbClr val="B72025"/>
            </a:solidFill>
            <a:ln w="19050" cap="flat">
              <a:solidFill>
                <a:srgbClr val="B72025"/>
              </a:solidFill>
              <a:prstDash val="solid"/>
              <a:round/>
            </a:ln>
            <a:effectLst/>
          </p:spPr>
          <p:txBody>
            <a:bodyPr wrap="square" lIns="45718" tIns="45718" rIns="45718" bIns="45718" numCol="1" anchor="t">
              <a:noAutofit/>
            </a:bodyPr>
            <a:lstStyle/>
            <a:p>
              <a:endParaRPr/>
            </a:p>
          </p:txBody>
        </p:sp>
        <p:sp>
          <p:nvSpPr>
            <p:cNvPr id="234" name="Rectangle"/>
            <p:cNvSpPr/>
            <p:nvPr/>
          </p:nvSpPr>
          <p:spPr>
            <a:xfrm>
              <a:off x="-26571" y="13432474"/>
              <a:ext cx="24557620" cy="307172"/>
            </a:xfrm>
            <a:prstGeom prst="rect">
              <a:avLst/>
            </a:prstGeom>
            <a:gradFill flip="none" rotWithShape="1">
              <a:gsLst>
                <a:gs pos="0">
                  <a:srgbClr val="FF2600"/>
                </a:gs>
                <a:gs pos="100000">
                  <a:schemeClr val="accent1">
                    <a:satOff val="-4409"/>
                    <a:lumOff val="-10509"/>
                  </a:schemeClr>
                </a:gs>
              </a:gsLst>
              <a:lin ang="0" scaled="0"/>
            </a:gradFill>
            <a:ln w="12700" cap="flat">
              <a:noFill/>
              <a:miter lim="400000"/>
            </a:ln>
            <a:effectLst>
              <a:outerShdw blurRad="76200" dist="38100" dir="5400000" rotWithShape="0">
                <a:srgbClr val="000000">
                  <a:alpha val="35000"/>
                </a:srgbClr>
              </a:outerShdw>
            </a:effectLst>
          </p:spPr>
          <p:txBody>
            <a:bodyPr wrap="square" lIns="91438" tIns="91438" rIns="91438" bIns="91438" numCol="1" anchor="ctr">
              <a:noAutofit/>
            </a:bodyPr>
            <a:lstStyle/>
            <a:p>
              <a:endParaRPr/>
            </a:p>
          </p:txBody>
        </p:sp>
      </p:grpSp>
      <p:sp>
        <p:nvSpPr>
          <p:cNvPr id="236" name="Body Level One…"/>
          <p:cNvSpPr txBox="1">
            <a:spLocks noGrp="1"/>
          </p:cNvSpPr>
          <p:nvPr>
            <p:ph type="body" sz="half" idx="1"/>
          </p:nvPr>
        </p:nvSpPr>
        <p:spPr>
          <a:xfrm>
            <a:off x="1219200" y="1524000"/>
            <a:ext cx="10769600" cy="10728329"/>
          </a:xfrm>
          <a:prstGeom prst="rect">
            <a:avLst/>
          </a:prstGeom>
        </p:spPr>
        <p:txBody>
          <a:bodyPr lIns="45719" tIns="45719" rIns="45719" bIns="45719"/>
          <a:lstStyle>
            <a:lvl1pPr>
              <a:spcBef>
                <a:spcPts val="1300"/>
              </a:spcBef>
              <a:defRPr sz="5600">
                <a:latin typeface="+mn-lt"/>
                <a:ea typeface="+mn-ea"/>
                <a:cs typeface="+mn-cs"/>
                <a:sym typeface="Calibri"/>
              </a:defRPr>
            </a:lvl1pPr>
            <a:lvl2pPr marL="1581150" indent="-666750">
              <a:spcBef>
                <a:spcPts val="1300"/>
              </a:spcBef>
              <a:defRPr sz="5600">
                <a:latin typeface="+mn-lt"/>
                <a:ea typeface="+mn-ea"/>
                <a:cs typeface="+mn-cs"/>
                <a:sym typeface="Calibri"/>
              </a:defRPr>
            </a:lvl2pPr>
            <a:lvl3pPr marL="2468879" indent="-640079">
              <a:spcBef>
                <a:spcPts val="1300"/>
              </a:spcBef>
              <a:defRPr sz="5600">
                <a:latin typeface="+mn-lt"/>
                <a:ea typeface="+mn-ea"/>
                <a:cs typeface="+mn-cs"/>
                <a:sym typeface="Calibri"/>
              </a:defRPr>
            </a:lvl3pPr>
            <a:lvl4pPr marL="3454400" indent="-711200">
              <a:spcBef>
                <a:spcPts val="1300"/>
              </a:spcBef>
              <a:defRPr sz="5600">
                <a:latin typeface="+mn-lt"/>
                <a:ea typeface="+mn-ea"/>
                <a:cs typeface="+mn-cs"/>
                <a:sym typeface="Calibri"/>
              </a:defRPr>
            </a:lvl4pPr>
            <a:lvl5pPr marL="4368800" indent="-711200">
              <a:spcBef>
                <a:spcPts val="1300"/>
              </a:spcBef>
              <a:defRPr sz="5600">
                <a:latin typeface="+mn-lt"/>
                <a:ea typeface="+mn-ea"/>
                <a:cs typeface="+mn-cs"/>
                <a:sym typeface="Calibri"/>
              </a:defRPr>
            </a:lvl5pPr>
          </a:lstStyle>
          <a:p>
            <a:r>
              <a:t>Body Level One</a:t>
            </a:r>
          </a:p>
          <a:p>
            <a:pPr lvl="1"/>
            <a:r>
              <a:t>Body Level Two</a:t>
            </a:r>
          </a:p>
          <a:p>
            <a:pPr lvl="2"/>
            <a:r>
              <a:t>Body Level Three</a:t>
            </a:r>
          </a:p>
          <a:p>
            <a:pPr lvl="3"/>
            <a:r>
              <a:t>Body Level Four</a:t>
            </a:r>
          </a:p>
          <a:p>
            <a:pPr lvl="4"/>
            <a:r>
              <a:t>Body Level Five</a:t>
            </a:r>
          </a:p>
        </p:txBody>
      </p:sp>
      <p:sp>
        <p:nvSpPr>
          <p:cNvPr id="237" name="Title Text"/>
          <p:cNvSpPr txBox="1">
            <a:spLocks noGrp="1"/>
          </p:cNvSpPr>
          <p:nvPr>
            <p:ph type="title"/>
          </p:nvPr>
        </p:nvSpPr>
        <p:spPr>
          <a:xfrm>
            <a:off x="1219200" y="65315"/>
            <a:ext cx="21945600" cy="1153886"/>
          </a:xfrm>
          <a:prstGeom prst="rect">
            <a:avLst/>
          </a:prstGeom>
        </p:spPr>
        <p:txBody>
          <a:bodyPr lIns="45719" tIns="45719" rIns="45719" bIns="45719"/>
          <a:lstStyle/>
          <a:p>
            <a:r>
              <a:t>Title Text</a:t>
            </a:r>
          </a:p>
        </p:txBody>
      </p:sp>
      <p:sp>
        <p:nvSpPr>
          <p:cNvPr id="23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grpSp>
        <p:nvGrpSpPr>
          <p:cNvPr id="273" name="Group 1"/>
          <p:cNvGrpSpPr/>
          <p:nvPr/>
        </p:nvGrpSpPr>
        <p:grpSpPr>
          <a:xfrm>
            <a:off x="-26568" y="6"/>
            <a:ext cx="24557620" cy="13739643"/>
            <a:chOff x="-26570" y="3"/>
            <a:chExt cx="24557618" cy="13739641"/>
          </a:xfrm>
        </p:grpSpPr>
        <p:pic>
          <p:nvPicPr>
            <p:cNvPr id="271" name="Picture 2" descr="Picture 2"/>
            <p:cNvPicPr>
              <a:picLocks noChangeAspect="1"/>
            </p:cNvPicPr>
            <p:nvPr/>
          </p:nvPicPr>
          <p:blipFill>
            <a:blip r:embed="rId2"/>
            <a:stretch>
              <a:fillRect/>
            </a:stretch>
          </p:blipFill>
          <p:spPr>
            <a:xfrm>
              <a:off x="15646402" y="3"/>
              <a:ext cx="8737603" cy="10332848"/>
            </a:xfrm>
            <a:prstGeom prst="rect">
              <a:avLst/>
            </a:prstGeom>
            <a:ln w="12700" cap="flat">
              <a:noFill/>
              <a:miter lim="400000"/>
            </a:ln>
            <a:effectLst/>
          </p:spPr>
        </p:pic>
        <p:sp>
          <p:nvSpPr>
            <p:cNvPr id="272" name="Rectangle"/>
            <p:cNvSpPr/>
            <p:nvPr/>
          </p:nvSpPr>
          <p:spPr>
            <a:xfrm>
              <a:off x="-26571" y="13432474"/>
              <a:ext cx="24557620" cy="307172"/>
            </a:xfrm>
            <a:prstGeom prst="rect">
              <a:avLst/>
            </a:prstGeom>
            <a:gradFill flip="none" rotWithShape="1">
              <a:gsLst>
                <a:gs pos="0">
                  <a:srgbClr val="FF2600"/>
                </a:gs>
                <a:gs pos="100000">
                  <a:schemeClr val="accent1">
                    <a:satOff val="-4409"/>
                    <a:lumOff val="-10509"/>
                  </a:schemeClr>
                </a:gs>
              </a:gsLst>
              <a:lin ang="0" scaled="0"/>
            </a:gradFill>
            <a:ln w="12700" cap="flat">
              <a:noFill/>
              <a:miter lim="400000"/>
            </a:ln>
            <a:effectLst>
              <a:outerShdw blurRad="76200" dist="38100" dir="5400000" rotWithShape="0">
                <a:srgbClr val="000000">
                  <a:alpha val="35000"/>
                </a:srgbClr>
              </a:outerShdw>
            </a:effectLst>
          </p:spPr>
          <p:txBody>
            <a:bodyPr wrap="square" lIns="91438" tIns="91438" rIns="91438" bIns="91438" numCol="1" anchor="ctr">
              <a:noAutofit/>
            </a:bodyPr>
            <a:lstStyle/>
            <a:p>
              <a:endParaRPr/>
            </a:p>
          </p:txBody>
        </p:sp>
      </p:grpSp>
      <p:sp>
        <p:nvSpPr>
          <p:cNvPr id="274" name="Slide Number"/>
          <p:cNvSpPr txBox="1">
            <a:spLocks noGrp="1"/>
          </p:cNvSpPr>
          <p:nvPr>
            <p:ph type="sldNum" sz="quarter" idx="2"/>
          </p:nvPr>
        </p:nvSpPr>
        <p:spPr>
          <a:xfrm>
            <a:off x="23368000" y="13106403"/>
            <a:ext cx="408940" cy="459741"/>
          </a:xfrm>
          <a:prstGeom prst="rect">
            <a:avLst/>
          </a:prstGeom>
        </p:spPr>
        <p:txBody>
          <a:bodyPr lIns="45719" tIns="45719" rIns="45719" bIns="45719"/>
          <a:lstStyle/>
          <a:p>
            <a:fld id="{86CB4B4D-7CA3-9044-876B-883B54F8677D}" type="slidenum">
              <a:t>‹#›</a:t>
            </a:fld>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Content with Caption">
    <p:spTree>
      <p:nvGrpSpPr>
        <p:cNvPr id="1" name=""/>
        <p:cNvGrpSpPr/>
        <p:nvPr/>
      </p:nvGrpSpPr>
      <p:grpSpPr>
        <a:xfrm>
          <a:off x="0" y="0"/>
          <a:ext cx="0" cy="0"/>
          <a:chOff x="0" y="0"/>
          <a:chExt cx="0" cy="0"/>
        </a:xfrm>
      </p:grpSpPr>
      <p:grpSp>
        <p:nvGrpSpPr>
          <p:cNvPr id="283" name="Group 4"/>
          <p:cNvGrpSpPr/>
          <p:nvPr/>
        </p:nvGrpSpPr>
        <p:grpSpPr>
          <a:xfrm>
            <a:off x="-26568" y="6"/>
            <a:ext cx="24557620" cy="13739643"/>
            <a:chOff x="-26570" y="3"/>
            <a:chExt cx="24557618" cy="13739641"/>
          </a:xfrm>
        </p:grpSpPr>
        <p:pic>
          <p:nvPicPr>
            <p:cNvPr id="281" name="Picture 2" descr="Picture 2"/>
            <p:cNvPicPr>
              <a:picLocks noChangeAspect="1"/>
            </p:cNvPicPr>
            <p:nvPr/>
          </p:nvPicPr>
          <p:blipFill>
            <a:blip r:embed="rId2"/>
            <a:stretch>
              <a:fillRect/>
            </a:stretch>
          </p:blipFill>
          <p:spPr>
            <a:xfrm>
              <a:off x="15646402" y="3"/>
              <a:ext cx="8737603" cy="10332848"/>
            </a:xfrm>
            <a:prstGeom prst="rect">
              <a:avLst/>
            </a:prstGeom>
            <a:ln w="12700" cap="flat">
              <a:noFill/>
              <a:miter lim="400000"/>
            </a:ln>
            <a:effectLst/>
          </p:spPr>
        </p:pic>
        <p:sp>
          <p:nvSpPr>
            <p:cNvPr id="282" name="Rectangle"/>
            <p:cNvSpPr/>
            <p:nvPr/>
          </p:nvSpPr>
          <p:spPr>
            <a:xfrm>
              <a:off x="-26571" y="13432474"/>
              <a:ext cx="24557620" cy="307172"/>
            </a:xfrm>
            <a:prstGeom prst="rect">
              <a:avLst/>
            </a:prstGeom>
            <a:gradFill flip="none" rotWithShape="1">
              <a:gsLst>
                <a:gs pos="0">
                  <a:srgbClr val="FF2600"/>
                </a:gs>
                <a:gs pos="100000">
                  <a:schemeClr val="accent1">
                    <a:satOff val="-4409"/>
                    <a:lumOff val="-10509"/>
                  </a:schemeClr>
                </a:gs>
              </a:gsLst>
              <a:lin ang="0" scaled="0"/>
            </a:gradFill>
            <a:ln w="12700" cap="flat">
              <a:noFill/>
              <a:miter lim="400000"/>
            </a:ln>
            <a:effectLst>
              <a:outerShdw blurRad="76200" dist="38100" dir="5400000" rotWithShape="0">
                <a:srgbClr val="000000">
                  <a:alpha val="35000"/>
                </a:srgbClr>
              </a:outerShdw>
            </a:effectLst>
          </p:spPr>
          <p:txBody>
            <a:bodyPr wrap="square" lIns="91438" tIns="91438" rIns="91438" bIns="91438" numCol="1" anchor="ctr">
              <a:noAutofit/>
            </a:bodyPr>
            <a:lstStyle/>
            <a:p>
              <a:endParaRPr/>
            </a:p>
          </p:txBody>
        </p:sp>
      </p:grpSp>
      <p:sp>
        <p:nvSpPr>
          <p:cNvPr id="284" name="Title Text"/>
          <p:cNvSpPr txBox="1">
            <a:spLocks noGrp="1"/>
          </p:cNvSpPr>
          <p:nvPr>
            <p:ph type="title"/>
          </p:nvPr>
        </p:nvSpPr>
        <p:spPr>
          <a:xfrm>
            <a:off x="1219202" y="546100"/>
            <a:ext cx="8022168" cy="1587500"/>
          </a:xfrm>
          <a:prstGeom prst="rect">
            <a:avLst/>
          </a:prstGeom>
        </p:spPr>
        <p:txBody>
          <a:bodyPr lIns="45719" tIns="45719" rIns="45719" bIns="45719" anchor="b"/>
          <a:lstStyle>
            <a:lvl1pPr algn="l">
              <a:defRPr sz="4000"/>
            </a:lvl1pPr>
          </a:lstStyle>
          <a:p>
            <a:r>
              <a:t>Title Text</a:t>
            </a:r>
          </a:p>
        </p:txBody>
      </p:sp>
      <p:sp>
        <p:nvSpPr>
          <p:cNvPr id="285" name="Body Level One…"/>
          <p:cNvSpPr txBox="1">
            <a:spLocks noGrp="1"/>
          </p:cNvSpPr>
          <p:nvPr>
            <p:ph type="body" idx="1"/>
          </p:nvPr>
        </p:nvSpPr>
        <p:spPr>
          <a:xfrm>
            <a:off x="9533466" y="546103"/>
            <a:ext cx="13631335" cy="11706226"/>
          </a:xfrm>
          <a:prstGeom prst="rect">
            <a:avLst/>
          </a:prstGeom>
        </p:spPr>
        <p:txBody>
          <a:bodyPr lIns="45719" tIns="45719" rIns="45719" bIns="45719"/>
          <a:lstStyle>
            <a:lvl1pPr>
              <a:buClrTx/>
            </a:lvl1pPr>
            <a:lvl2pPr marL="1567542" indent="-653142">
              <a:buClrTx/>
            </a:lvl2pPr>
            <a:lvl3pPr marL="2438400">
              <a:buClrTx/>
            </a:lvl3pPr>
            <a:lvl4pPr marL="3474720" indent="-731520">
              <a:buClrTx/>
            </a:lvl4pPr>
            <a:lvl5pPr marL="4389120">
              <a:buClrTx/>
            </a:lvl5pPr>
          </a:lstStyle>
          <a:p>
            <a:r>
              <a:t>Body Level One</a:t>
            </a:r>
          </a:p>
          <a:p>
            <a:pPr lvl="1"/>
            <a:r>
              <a:t>Body Level Two</a:t>
            </a:r>
          </a:p>
          <a:p>
            <a:pPr lvl="2"/>
            <a:r>
              <a:t>Body Level Three</a:t>
            </a:r>
          </a:p>
          <a:p>
            <a:pPr lvl="3"/>
            <a:r>
              <a:t>Body Level Four</a:t>
            </a:r>
          </a:p>
          <a:p>
            <a:pPr lvl="4"/>
            <a:r>
              <a:t>Body Level Five</a:t>
            </a:r>
          </a:p>
        </p:txBody>
      </p:sp>
      <p:sp>
        <p:nvSpPr>
          <p:cNvPr id="286" name="Text Placeholder 3"/>
          <p:cNvSpPr>
            <a:spLocks noGrp="1"/>
          </p:cNvSpPr>
          <p:nvPr>
            <p:ph type="body" sz="half" idx="13"/>
          </p:nvPr>
        </p:nvSpPr>
        <p:spPr>
          <a:xfrm>
            <a:off x="1219202" y="2251076"/>
            <a:ext cx="8022167" cy="10001251"/>
          </a:xfrm>
          <a:prstGeom prst="rect">
            <a:avLst/>
          </a:prstGeom>
        </p:spPr>
        <p:txBody>
          <a:bodyPr lIns="45719" tIns="45719" rIns="45719" bIns="45719"/>
          <a:lstStyle/>
          <a:p>
            <a:pPr marL="0" indent="0">
              <a:spcBef>
                <a:spcPts val="600"/>
              </a:spcBef>
              <a:buClrTx/>
              <a:buSzTx/>
              <a:buFontTx/>
              <a:buNone/>
              <a:defRPr sz="2800">
                <a:solidFill>
                  <a:srgbClr val="000000"/>
                </a:solidFill>
              </a:defRPr>
            </a:pPr>
            <a:endParaRPr/>
          </a:p>
        </p:txBody>
      </p:sp>
      <p:sp>
        <p:nvSpPr>
          <p:cNvPr id="287" name="Slide Number"/>
          <p:cNvSpPr txBox="1">
            <a:spLocks noGrp="1"/>
          </p:cNvSpPr>
          <p:nvPr>
            <p:ph type="sldNum" sz="quarter" idx="2"/>
          </p:nvPr>
        </p:nvSpPr>
        <p:spPr>
          <a:xfrm>
            <a:off x="23368000" y="13106403"/>
            <a:ext cx="408940" cy="459741"/>
          </a:xfrm>
          <a:prstGeom prst="rect">
            <a:avLst/>
          </a:prstGeom>
        </p:spPr>
        <p:txBody>
          <a:bodyPr lIns="45719" tIns="45719" rIns="45719" bIns="45719"/>
          <a:lstStyle/>
          <a:p>
            <a:fld id="{86CB4B4D-7CA3-9044-876B-883B54F8677D}" type="slidenum">
              <a:t>‹#›</a:t>
            </a:fld>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Picture with Caption">
    <p:spTree>
      <p:nvGrpSpPr>
        <p:cNvPr id="1" name=""/>
        <p:cNvGrpSpPr/>
        <p:nvPr/>
      </p:nvGrpSpPr>
      <p:grpSpPr>
        <a:xfrm>
          <a:off x="0" y="0"/>
          <a:ext cx="0" cy="0"/>
          <a:chOff x="0" y="0"/>
          <a:chExt cx="0" cy="0"/>
        </a:xfrm>
      </p:grpSpPr>
      <p:grpSp>
        <p:nvGrpSpPr>
          <p:cNvPr id="297" name="Group 4"/>
          <p:cNvGrpSpPr/>
          <p:nvPr/>
        </p:nvGrpSpPr>
        <p:grpSpPr>
          <a:xfrm>
            <a:off x="-26568" y="6"/>
            <a:ext cx="24557620" cy="13739643"/>
            <a:chOff x="-26570" y="3"/>
            <a:chExt cx="24557618" cy="13739641"/>
          </a:xfrm>
        </p:grpSpPr>
        <p:pic>
          <p:nvPicPr>
            <p:cNvPr id="294" name="Picture 2" descr="Picture 2"/>
            <p:cNvPicPr>
              <a:picLocks noChangeAspect="1"/>
            </p:cNvPicPr>
            <p:nvPr/>
          </p:nvPicPr>
          <p:blipFill>
            <a:blip r:embed="rId2"/>
            <a:stretch>
              <a:fillRect/>
            </a:stretch>
          </p:blipFill>
          <p:spPr>
            <a:xfrm>
              <a:off x="15646399" y="3"/>
              <a:ext cx="8737604" cy="10332848"/>
            </a:xfrm>
            <a:prstGeom prst="rect">
              <a:avLst/>
            </a:prstGeom>
            <a:ln w="12700" cap="flat">
              <a:noFill/>
              <a:miter lim="400000"/>
            </a:ln>
            <a:effectLst/>
          </p:spPr>
        </p:pic>
        <p:sp>
          <p:nvSpPr>
            <p:cNvPr id="295" name="Straight Connector 12"/>
            <p:cNvSpPr/>
            <p:nvPr/>
          </p:nvSpPr>
          <p:spPr>
            <a:xfrm>
              <a:off x="2" y="1229187"/>
              <a:ext cx="24384003" cy="1"/>
            </a:xfrm>
            <a:prstGeom prst="line">
              <a:avLst/>
            </a:prstGeom>
            <a:solidFill>
              <a:srgbClr val="B72025"/>
            </a:solidFill>
            <a:ln w="19050" cap="flat">
              <a:solidFill>
                <a:srgbClr val="B72025"/>
              </a:solidFill>
              <a:prstDash val="solid"/>
              <a:round/>
            </a:ln>
            <a:effectLst/>
          </p:spPr>
          <p:txBody>
            <a:bodyPr wrap="square" lIns="45718" tIns="45718" rIns="45718" bIns="45718" numCol="1" anchor="t">
              <a:noAutofit/>
            </a:bodyPr>
            <a:lstStyle/>
            <a:p>
              <a:endParaRPr/>
            </a:p>
          </p:txBody>
        </p:sp>
        <p:sp>
          <p:nvSpPr>
            <p:cNvPr id="296" name="Rectangle"/>
            <p:cNvSpPr/>
            <p:nvPr/>
          </p:nvSpPr>
          <p:spPr>
            <a:xfrm>
              <a:off x="-26571" y="13432474"/>
              <a:ext cx="24557620" cy="307172"/>
            </a:xfrm>
            <a:prstGeom prst="rect">
              <a:avLst/>
            </a:prstGeom>
            <a:gradFill flip="none" rotWithShape="1">
              <a:gsLst>
                <a:gs pos="0">
                  <a:srgbClr val="FF2600"/>
                </a:gs>
                <a:gs pos="100000">
                  <a:schemeClr val="accent1">
                    <a:satOff val="-4409"/>
                    <a:lumOff val="-10509"/>
                  </a:schemeClr>
                </a:gs>
              </a:gsLst>
              <a:lin ang="0" scaled="0"/>
            </a:gradFill>
            <a:ln w="12700" cap="flat">
              <a:noFill/>
              <a:miter lim="400000"/>
            </a:ln>
            <a:effectLst>
              <a:outerShdw blurRad="76200" dist="38100" dir="5400000" rotWithShape="0">
                <a:srgbClr val="000000">
                  <a:alpha val="35000"/>
                </a:srgbClr>
              </a:outerShdw>
            </a:effectLst>
          </p:spPr>
          <p:txBody>
            <a:bodyPr wrap="square" lIns="91438" tIns="91438" rIns="91438" bIns="91438" numCol="1" anchor="ctr">
              <a:noAutofit/>
            </a:bodyPr>
            <a:lstStyle/>
            <a:p>
              <a:endParaRPr/>
            </a:p>
          </p:txBody>
        </p:sp>
      </p:grpSp>
      <p:sp>
        <p:nvSpPr>
          <p:cNvPr id="298" name="Title Text"/>
          <p:cNvSpPr txBox="1">
            <a:spLocks noGrp="1"/>
          </p:cNvSpPr>
          <p:nvPr>
            <p:ph type="title"/>
          </p:nvPr>
        </p:nvSpPr>
        <p:spPr>
          <a:xfrm>
            <a:off x="4779433" y="9601200"/>
            <a:ext cx="14630401" cy="1133476"/>
          </a:xfrm>
          <a:prstGeom prst="rect">
            <a:avLst/>
          </a:prstGeom>
        </p:spPr>
        <p:txBody>
          <a:bodyPr lIns="45719" tIns="45719" rIns="45719" bIns="45719" anchor="b"/>
          <a:lstStyle>
            <a:lvl1pPr algn="l">
              <a:defRPr sz="4000" b="1"/>
            </a:lvl1pPr>
          </a:lstStyle>
          <a:p>
            <a:r>
              <a:t>Title Text</a:t>
            </a:r>
          </a:p>
        </p:txBody>
      </p:sp>
      <p:sp>
        <p:nvSpPr>
          <p:cNvPr id="299" name="Picture Placeholder 2"/>
          <p:cNvSpPr>
            <a:spLocks noGrp="1"/>
          </p:cNvSpPr>
          <p:nvPr>
            <p:ph type="pic" sz="half" idx="13"/>
          </p:nvPr>
        </p:nvSpPr>
        <p:spPr>
          <a:xfrm>
            <a:off x="4779433" y="1371600"/>
            <a:ext cx="14630401" cy="8083551"/>
          </a:xfrm>
          <a:prstGeom prst="rect">
            <a:avLst/>
          </a:prstGeom>
        </p:spPr>
        <p:txBody>
          <a:bodyPr lIns="91439" tIns="45719" rIns="91439" bIns="45719">
            <a:noAutofit/>
          </a:bodyPr>
          <a:lstStyle/>
          <a:p>
            <a:endParaRPr/>
          </a:p>
        </p:txBody>
      </p:sp>
      <p:sp>
        <p:nvSpPr>
          <p:cNvPr id="300" name="Body Level One…"/>
          <p:cNvSpPr txBox="1">
            <a:spLocks noGrp="1"/>
          </p:cNvSpPr>
          <p:nvPr>
            <p:ph type="body" sz="quarter" idx="1"/>
          </p:nvPr>
        </p:nvSpPr>
        <p:spPr>
          <a:xfrm>
            <a:off x="4779433" y="10734675"/>
            <a:ext cx="14630401" cy="1609725"/>
          </a:xfrm>
          <a:prstGeom prst="rect">
            <a:avLst/>
          </a:prstGeom>
        </p:spPr>
        <p:txBody>
          <a:bodyPr lIns="45719" tIns="45719" rIns="45719" bIns="45719"/>
          <a:lstStyle>
            <a:lvl1pPr marL="0" indent="0">
              <a:spcBef>
                <a:spcPts val="600"/>
              </a:spcBef>
              <a:buClrTx/>
              <a:buSzTx/>
              <a:buFontTx/>
              <a:buNone/>
              <a:defRPr sz="2800"/>
            </a:lvl1pPr>
            <a:lvl2pPr marL="0" indent="914400">
              <a:spcBef>
                <a:spcPts val="600"/>
              </a:spcBef>
              <a:buClrTx/>
              <a:buSzTx/>
              <a:buFontTx/>
              <a:buNone/>
              <a:defRPr sz="2800"/>
            </a:lvl2pPr>
            <a:lvl3pPr marL="0" indent="1828800">
              <a:spcBef>
                <a:spcPts val="600"/>
              </a:spcBef>
              <a:buClrTx/>
              <a:buSzTx/>
              <a:buFontTx/>
              <a:buNone/>
              <a:defRPr sz="2800"/>
            </a:lvl3pPr>
            <a:lvl4pPr marL="0" indent="2743200">
              <a:spcBef>
                <a:spcPts val="600"/>
              </a:spcBef>
              <a:buClrTx/>
              <a:buSzTx/>
              <a:buFontTx/>
              <a:buNone/>
              <a:defRPr sz="2800"/>
            </a:lvl4pPr>
            <a:lvl5pPr marL="0" indent="3657600">
              <a:spcBef>
                <a:spcPts val="600"/>
              </a:spcBef>
              <a:buClrTx/>
              <a:buSzTx/>
              <a:buFontTx/>
              <a:buNone/>
              <a:defRPr sz="2800"/>
            </a:lvl5pPr>
          </a:lstStyle>
          <a:p>
            <a:r>
              <a:t>Body Level One</a:t>
            </a:r>
          </a:p>
          <a:p>
            <a:pPr lvl="1"/>
            <a:r>
              <a:t>Body Level Two</a:t>
            </a:r>
          </a:p>
          <a:p>
            <a:pPr lvl="2"/>
            <a:r>
              <a:t>Body Level Three</a:t>
            </a:r>
          </a:p>
          <a:p>
            <a:pPr lvl="3"/>
            <a:r>
              <a:t>Body Level Four</a:t>
            </a:r>
          </a:p>
          <a:p>
            <a:pPr lvl="4"/>
            <a:r>
              <a:t>Body Level Five</a:t>
            </a:r>
          </a:p>
        </p:txBody>
      </p:sp>
      <p:sp>
        <p:nvSpPr>
          <p:cNvPr id="301" name="Slide Number"/>
          <p:cNvSpPr txBox="1">
            <a:spLocks noGrp="1"/>
          </p:cNvSpPr>
          <p:nvPr>
            <p:ph type="sldNum" sz="quarter" idx="2"/>
          </p:nvPr>
        </p:nvSpPr>
        <p:spPr>
          <a:xfrm>
            <a:off x="23368000" y="13106403"/>
            <a:ext cx="408940" cy="459741"/>
          </a:xfrm>
          <a:prstGeom prst="rect">
            <a:avLst/>
          </a:prstGeom>
        </p:spPr>
        <p:txBody>
          <a:bodyPr lIns="45719" tIns="45719" rIns="45719" bIns="45719"/>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Section Layout">
    <p:spTree>
      <p:nvGrpSpPr>
        <p:cNvPr id="1" name=""/>
        <p:cNvGrpSpPr/>
        <p:nvPr/>
      </p:nvGrpSpPr>
      <p:grpSpPr>
        <a:xfrm>
          <a:off x="0" y="0"/>
          <a:ext cx="0" cy="0"/>
          <a:chOff x="0" y="0"/>
          <a:chExt cx="0" cy="0"/>
        </a:xfrm>
      </p:grpSpPr>
      <p:pic>
        <p:nvPicPr>
          <p:cNvPr id="34" name="startup1.jpg" descr="startup1.jpg"/>
          <p:cNvPicPr>
            <a:picLocks noChangeAspect="1"/>
          </p:cNvPicPr>
          <p:nvPr/>
        </p:nvPicPr>
        <p:blipFill>
          <a:blip r:embed="rId2"/>
          <a:srcRect t="12526" b="12526"/>
          <a:stretch>
            <a:fillRect/>
          </a:stretch>
        </p:blipFill>
        <p:spPr>
          <a:xfrm>
            <a:off x="-131468" y="-31473"/>
            <a:ext cx="24557736" cy="13803816"/>
          </a:xfrm>
          <a:prstGeom prst="rect">
            <a:avLst/>
          </a:prstGeom>
          <a:ln w="12700">
            <a:miter lim="400000"/>
          </a:ln>
        </p:spPr>
      </p:pic>
      <p:grpSp>
        <p:nvGrpSpPr>
          <p:cNvPr id="37" name="Group 2"/>
          <p:cNvGrpSpPr/>
          <p:nvPr/>
        </p:nvGrpSpPr>
        <p:grpSpPr>
          <a:xfrm>
            <a:off x="10850195" y="4492939"/>
            <a:ext cx="3048005" cy="4754883"/>
            <a:chOff x="8065821" y="-1"/>
            <a:chExt cx="3048003" cy="4754882"/>
          </a:xfrm>
        </p:grpSpPr>
        <p:pic>
          <p:nvPicPr>
            <p:cNvPr id="35" name="Picture 3" descr="Picture 3"/>
            <p:cNvPicPr>
              <a:picLocks noChangeAspect="1"/>
            </p:cNvPicPr>
            <p:nvPr/>
          </p:nvPicPr>
          <p:blipFill>
            <a:blip r:embed="rId3"/>
            <a:stretch>
              <a:fillRect/>
            </a:stretch>
          </p:blipFill>
          <p:spPr>
            <a:xfrm>
              <a:off x="8065821" y="761999"/>
              <a:ext cx="2589803" cy="2584451"/>
            </a:xfrm>
            <a:prstGeom prst="rect">
              <a:avLst/>
            </a:prstGeom>
            <a:ln w="12700" cap="flat">
              <a:noFill/>
              <a:miter lim="400000"/>
            </a:ln>
            <a:effectLst/>
          </p:spPr>
        </p:pic>
        <p:sp>
          <p:nvSpPr>
            <p:cNvPr id="36" name="Straight Connector 17"/>
            <p:cNvSpPr/>
            <p:nvPr/>
          </p:nvSpPr>
          <p:spPr>
            <a:xfrm flipH="1">
              <a:off x="11113823" y="-2"/>
              <a:ext cx="2" cy="4754883"/>
            </a:xfrm>
            <a:prstGeom prst="line">
              <a:avLst/>
            </a:prstGeom>
            <a:noFill/>
            <a:ln w="50800" cap="flat">
              <a:solidFill>
                <a:srgbClr val="1B4175"/>
              </a:solidFill>
              <a:prstDash val="solid"/>
              <a:round/>
            </a:ln>
            <a:effectLst/>
          </p:spPr>
          <p:txBody>
            <a:bodyPr wrap="square" lIns="45718" tIns="45718" rIns="45718" bIns="45718" numCol="1" anchor="t">
              <a:noAutofit/>
            </a:bodyPr>
            <a:lstStyle/>
            <a:p>
              <a:endParaRPr/>
            </a:p>
          </p:txBody>
        </p:sp>
      </p:grpSp>
      <p:sp>
        <p:nvSpPr>
          <p:cNvPr id="38" name="Title Text"/>
          <p:cNvSpPr txBox="1">
            <a:spLocks noGrp="1"/>
          </p:cNvSpPr>
          <p:nvPr>
            <p:ph type="title"/>
          </p:nvPr>
        </p:nvSpPr>
        <p:spPr>
          <a:xfrm>
            <a:off x="14291391" y="4282629"/>
            <a:ext cx="8598409" cy="5175505"/>
          </a:xfrm>
          <a:prstGeom prst="rect">
            <a:avLst/>
          </a:prstGeom>
        </p:spPr>
        <p:txBody>
          <a:bodyPr/>
          <a:lstStyle>
            <a:lvl1pPr algn="l">
              <a:defRPr sz="10800">
                <a:solidFill>
                  <a:srgbClr val="FFFFFF"/>
                </a:solidFill>
              </a:defRPr>
            </a:lvl1pPr>
          </a:lstStyle>
          <a:p>
            <a:r>
              <a:t>Title Text</a:t>
            </a:r>
          </a:p>
        </p:txBody>
      </p:sp>
      <p:sp>
        <p:nvSpPr>
          <p:cNvPr id="39" name="Rectangle"/>
          <p:cNvSpPr/>
          <p:nvPr/>
        </p:nvSpPr>
        <p:spPr>
          <a:xfrm>
            <a:off x="-26571" y="13432474"/>
            <a:ext cx="24557620" cy="307172"/>
          </a:xfrm>
          <a:prstGeom prst="rect">
            <a:avLst/>
          </a:prstGeom>
          <a:gradFill>
            <a:gsLst>
              <a:gs pos="0">
                <a:srgbClr val="FF2600"/>
              </a:gs>
              <a:gs pos="100000">
                <a:schemeClr val="accent1">
                  <a:satOff val="-4409"/>
                  <a:lumOff val="-10509"/>
                </a:schemeClr>
              </a:gs>
            </a:gsLst>
          </a:gradFill>
          <a:ln w="12700">
            <a:miter lim="400000"/>
          </a:ln>
          <a:effectLst>
            <a:outerShdw blurRad="76200" dist="38100" dir="5400000" rotWithShape="0">
              <a:srgbClr val="000000">
                <a:alpha val="35000"/>
              </a:srgbClr>
            </a:outerShdw>
          </a:effectLst>
        </p:spPr>
        <p:txBody>
          <a:bodyPr lIns="91438" tIns="91438" rIns="91438" bIns="91438" anchor="ctr"/>
          <a:lstStyle/>
          <a:p>
            <a:endParaRPr/>
          </a:p>
        </p:txBody>
      </p:sp>
      <p:sp>
        <p:nvSpPr>
          <p:cNvPr id="40" name="Slide Number"/>
          <p:cNvSpPr txBox="1">
            <a:spLocks noGrp="1"/>
          </p:cNvSpPr>
          <p:nvPr>
            <p:ph type="sldNum" sz="quarter" idx="2"/>
          </p:nvPr>
        </p:nvSpPr>
        <p:spPr>
          <a:xfrm>
            <a:off x="23283332" y="13072532"/>
            <a:ext cx="500377" cy="551177"/>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sp>
        <p:nvSpPr>
          <p:cNvPr id="308" name="Title Text"/>
          <p:cNvSpPr txBox="1">
            <a:spLocks noGrp="1"/>
          </p:cNvSpPr>
          <p:nvPr>
            <p:ph type="title"/>
          </p:nvPr>
        </p:nvSpPr>
        <p:spPr>
          <a:xfrm>
            <a:off x="1926168" y="8813806"/>
            <a:ext cx="20726401" cy="2724151"/>
          </a:xfrm>
          <a:prstGeom prst="rect">
            <a:avLst/>
          </a:prstGeom>
        </p:spPr>
        <p:txBody>
          <a:bodyPr lIns="45719" tIns="45719" rIns="45719" bIns="45719" anchor="t"/>
          <a:lstStyle>
            <a:lvl1pPr algn="l">
              <a:defRPr sz="8000" b="1" cap="all">
                <a:solidFill>
                  <a:srgbClr val="000000"/>
                </a:solidFill>
                <a:latin typeface="+mn-lt"/>
                <a:ea typeface="+mn-ea"/>
                <a:cs typeface="+mn-cs"/>
                <a:sym typeface="Calibri"/>
              </a:defRPr>
            </a:lvl1pPr>
          </a:lstStyle>
          <a:p>
            <a:r>
              <a:t>Title Text</a:t>
            </a:r>
          </a:p>
        </p:txBody>
      </p:sp>
      <p:sp>
        <p:nvSpPr>
          <p:cNvPr id="309" name="Body Level One…"/>
          <p:cNvSpPr txBox="1">
            <a:spLocks noGrp="1"/>
          </p:cNvSpPr>
          <p:nvPr>
            <p:ph type="body" sz="quarter" idx="1"/>
          </p:nvPr>
        </p:nvSpPr>
        <p:spPr>
          <a:xfrm>
            <a:off x="1926168" y="5813426"/>
            <a:ext cx="20726401" cy="3000375"/>
          </a:xfrm>
          <a:prstGeom prst="rect">
            <a:avLst/>
          </a:prstGeom>
        </p:spPr>
        <p:txBody>
          <a:bodyPr lIns="45719" tIns="45719" rIns="45719" bIns="45719" anchor="b"/>
          <a:lstStyle>
            <a:lvl1pPr marL="0" indent="0">
              <a:spcBef>
                <a:spcPts val="900"/>
              </a:spcBef>
              <a:buClrTx/>
              <a:buSzTx/>
              <a:buFontTx/>
              <a:buNone/>
              <a:defRPr sz="4000">
                <a:solidFill>
                  <a:srgbClr val="000000"/>
                </a:solidFill>
                <a:latin typeface="+mn-lt"/>
                <a:ea typeface="+mn-ea"/>
                <a:cs typeface="+mn-cs"/>
                <a:sym typeface="Calibri"/>
              </a:defRPr>
            </a:lvl1pPr>
            <a:lvl2pPr marL="0" indent="914400">
              <a:spcBef>
                <a:spcPts val="900"/>
              </a:spcBef>
              <a:buClrTx/>
              <a:buSzTx/>
              <a:buFontTx/>
              <a:buNone/>
              <a:defRPr sz="4000">
                <a:solidFill>
                  <a:srgbClr val="000000"/>
                </a:solidFill>
                <a:latin typeface="+mn-lt"/>
                <a:ea typeface="+mn-ea"/>
                <a:cs typeface="+mn-cs"/>
                <a:sym typeface="Calibri"/>
              </a:defRPr>
            </a:lvl2pPr>
            <a:lvl3pPr marL="0" indent="1828800">
              <a:spcBef>
                <a:spcPts val="900"/>
              </a:spcBef>
              <a:buClrTx/>
              <a:buSzTx/>
              <a:buFontTx/>
              <a:buNone/>
              <a:defRPr sz="4000">
                <a:solidFill>
                  <a:srgbClr val="000000"/>
                </a:solidFill>
                <a:latin typeface="+mn-lt"/>
                <a:ea typeface="+mn-ea"/>
                <a:cs typeface="+mn-cs"/>
                <a:sym typeface="Calibri"/>
              </a:defRPr>
            </a:lvl3pPr>
            <a:lvl4pPr marL="0" indent="2743200">
              <a:spcBef>
                <a:spcPts val="900"/>
              </a:spcBef>
              <a:buClrTx/>
              <a:buSzTx/>
              <a:buFontTx/>
              <a:buNone/>
              <a:defRPr sz="4000">
                <a:solidFill>
                  <a:srgbClr val="000000"/>
                </a:solidFill>
                <a:latin typeface="+mn-lt"/>
                <a:ea typeface="+mn-ea"/>
                <a:cs typeface="+mn-cs"/>
                <a:sym typeface="Calibri"/>
              </a:defRPr>
            </a:lvl4pPr>
            <a:lvl5pPr marL="0" indent="3657600">
              <a:spcBef>
                <a:spcPts val="900"/>
              </a:spcBef>
              <a:buClrTx/>
              <a:buSzTx/>
              <a:buFontTx/>
              <a:buNone/>
              <a:defRPr sz="4000">
                <a:solidFill>
                  <a:srgbClr val="000000"/>
                </a:solidFill>
                <a:latin typeface="+mn-lt"/>
                <a:ea typeface="+mn-ea"/>
                <a:cs typeface="+mn-cs"/>
                <a:sym typeface="Calibri"/>
              </a:defRPr>
            </a:lvl5pPr>
          </a:lstStyle>
          <a:p>
            <a:r>
              <a:t>Body Level One</a:t>
            </a:r>
          </a:p>
          <a:p>
            <a:pPr lvl="1"/>
            <a:r>
              <a:t>Body Level Two</a:t>
            </a:r>
          </a:p>
          <a:p>
            <a:pPr lvl="2"/>
            <a:r>
              <a:t>Body Level Three</a:t>
            </a:r>
          </a:p>
          <a:p>
            <a:pPr lvl="3"/>
            <a:r>
              <a:t>Body Level Four</a:t>
            </a:r>
          </a:p>
          <a:p>
            <a:pPr lvl="4"/>
            <a:r>
              <a:t>Body Level Five</a:t>
            </a:r>
          </a:p>
        </p:txBody>
      </p:sp>
      <p:pic>
        <p:nvPicPr>
          <p:cNvPr id="310" name="Picture 6" descr="Picture 6"/>
          <p:cNvPicPr>
            <a:picLocks noChangeAspect="1"/>
          </p:cNvPicPr>
          <p:nvPr/>
        </p:nvPicPr>
        <p:blipFill>
          <a:blip r:embed="rId2"/>
          <a:stretch>
            <a:fillRect/>
          </a:stretch>
        </p:blipFill>
        <p:spPr>
          <a:xfrm>
            <a:off x="22633114" y="12778029"/>
            <a:ext cx="1750887" cy="937975"/>
          </a:xfrm>
          <a:prstGeom prst="rect">
            <a:avLst/>
          </a:prstGeom>
          <a:ln w="12700">
            <a:miter lim="400000"/>
          </a:ln>
        </p:spPr>
      </p:pic>
      <p:sp>
        <p:nvSpPr>
          <p:cNvPr id="311" name="Slide Number"/>
          <p:cNvSpPr txBox="1">
            <a:spLocks noGrp="1"/>
          </p:cNvSpPr>
          <p:nvPr>
            <p:ph type="sldNum" sz="quarter" idx="2"/>
          </p:nvPr>
        </p:nvSpPr>
        <p:spPr>
          <a:xfrm>
            <a:off x="22146260" y="12712704"/>
            <a:ext cx="408941" cy="459741"/>
          </a:xfrm>
          <a:prstGeom prst="rect">
            <a:avLst/>
          </a:prstGeom>
        </p:spPr>
        <p:txBody>
          <a:bodyPr lIns="45719" tIns="45719" rIns="45719" bIns="45719"/>
          <a:lstStyle>
            <a:lvl1pPr algn="r" defTabSz="914400">
              <a:defRPr b="0">
                <a:solidFill>
                  <a:srgbClr val="888888"/>
                </a:solidFill>
              </a:defRPr>
            </a:lvl1pPr>
          </a:lstStyle>
          <a:p>
            <a:fld id="{86CB4B4D-7CA3-9044-876B-883B54F8677D}" type="slidenum">
              <a:t>‹#›</a:t>
            </a:fld>
            <a:endParaRPr/>
          </a:p>
        </p:txBody>
      </p:sp>
    </p:spTree>
  </p:cSld>
  <p:clrMapOvr>
    <a:masterClrMapping/>
  </p:clrMapOvr>
  <p:transition spd="med"/>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tx">
  <p:cSld name="1_Title and Content">
    <p:spTree>
      <p:nvGrpSpPr>
        <p:cNvPr id="1" name=""/>
        <p:cNvGrpSpPr/>
        <p:nvPr/>
      </p:nvGrpSpPr>
      <p:grpSpPr>
        <a:xfrm>
          <a:off x="0" y="0"/>
          <a:ext cx="0" cy="0"/>
          <a:chOff x="0" y="0"/>
          <a:chExt cx="0" cy="0"/>
        </a:xfrm>
      </p:grpSpPr>
      <p:pic>
        <p:nvPicPr>
          <p:cNvPr id="318" name="Picture 4" descr="Picture 4"/>
          <p:cNvPicPr>
            <a:picLocks noChangeAspect="1"/>
          </p:cNvPicPr>
          <p:nvPr/>
        </p:nvPicPr>
        <p:blipFill>
          <a:blip r:embed="rId2"/>
          <a:stretch>
            <a:fillRect/>
          </a:stretch>
        </p:blipFill>
        <p:spPr>
          <a:xfrm>
            <a:off x="22633114" y="12778029"/>
            <a:ext cx="1750887" cy="937975"/>
          </a:xfrm>
          <a:prstGeom prst="rect">
            <a:avLst/>
          </a:prstGeom>
          <a:ln w="12700">
            <a:miter lim="400000"/>
          </a:ln>
        </p:spPr>
      </p:pic>
      <p:sp>
        <p:nvSpPr>
          <p:cNvPr id="319" name="Title Text"/>
          <p:cNvSpPr txBox="1">
            <a:spLocks noGrp="1"/>
          </p:cNvSpPr>
          <p:nvPr>
            <p:ph type="title"/>
          </p:nvPr>
        </p:nvSpPr>
        <p:spPr>
          <a:xfrm>
            <a:off x="1219200" y="271382"/>
            <a:ext cx="21945600" cy="1037475"/>
          </a:xfrm>
          <a:prstGeom prst="rect">
            <a:avLst/>
          </a:prstGeom>
        </p:spPr>
        <p:txBody>
          <a:bodyPr lIns="45719" tIns="45719" rIns="45719" bIns="45719"/>
          <a:lstStyle>
            <a:lvl1pPr>
              <a:defRPr sz="5600">
                <a:solidFill>
                  <a:srgbClr val="000000"/>
                </a:solidFill>
                <a:latin typeface="+mn-lt"/>
                <a:ea typeface="+mn-ea"/>
                <a:cs typeface="+mn-cs"/>
                <a:sym typeface="Calibri"/>
              </a:defRPr>
            </a:lvl1pPr>
          </a:lstStyle>
          <a:p>
            <a:r>
              <a:t>Title Text</a:t>
            </a:r>
          </a:p>
        </p:txBody>
      </p:sp>
      <p:sp>
        <p:nvSpPr>
          <p:cNvPr id="320" name="Straight Connector 7"/>
          <p:cNvSpPr/>
          <p:nvPr/>
        </p:nvSpPr>
        <p:spPr>
          <a:xfrm>
            <a:off x="1219200" y="1219200"/>
            <a:ext cx="21945601" cy="3177"/>
          </a:xfrm>
          <a:prstGeom prst="line">
            <a:avLst/>
          </a:prstGeom>
          <a:ln w="19050">
            <a:solidFill>
              <a:srgbClr val="C8381E"/>
            </a:solidFill>
          </a:ln>
        </p:spPr>
        <p:txBody>
          <a:bodyPr lIns="45718" tIns="45718" rIns="45718" bIns="45718"/>
          <a:lstStyle/>
          <a:p>
            <a:endParaRPr/>
          </a:p>
        </p:txBody>
      </p:sp>
      <p:sp>
        <p:nvSpPr>
          <p:cNvPr id="321" name="Slide Number"/>
          <p:cNvSpPr txBox="1">
            <a:spLocks noGrp="1"/>
          </p:cNvSpPr>
          <p:nvPr>
            <p:ph type="sldNum" sz="quarter" idx="2"/>
          </p:nvPr>
        </p:nvSpPr>
        <p:spPr>
          <a:xfrm>
            <a:off x="22146260" y="12847959"/>
            <a:ext cx="408941" cy="459741"/>
          </a:xfrm>
          <a:prstGeom prst="rect">
            <a:avLst/>
          </a:prstGeom>
        </p:spPr>
        <p:txBody>
          <a:bodyPr lIns="45719" tIns="45719" rIns="45719" bIns="45719" anchor="ctr"/>
          <a:lstStyle>
            <a:lvl1pPr algn="r">
              <a:defRPr b="0">
                <a:solidFill>
                  <a:srgbClr val="888888"/>
                </a:solidFill>
              </a:defRPr>
            </a:lvl1pPr>
          </a:lstStyle>
          <a:p>
            <a:fld id="{86CB4B4D-7CA3-9044-876B-883B54F8677D}" type="slidenum">
              <a:t>‹#›</a:t>
            </a:fld>
            <a:endParaRPr/>
          </a:p>
        </p:txBody>
      </p:sp>
    </p:spTree>
  </p:cSld>
  <p:clrMapOvr>
    <a:masterClrMapping/>
  </p:clrMapOvr>
  <p:transition spd="med"/>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pic>
        <p:nvPicPr>
          <p:cNvPr id="328" name="Picture 3" descr="Picture 3"/>
          <p:cNvPicPr>
            <a:picLocks noChangeAspect="1"/>
          </p:cNvPicPr>
          <p:nvPr/>
        </p:nvPicPr>
        <p:blipFill>
          <a:blip r:embed="rId2"/>
          <a:stretch>
            <a:fillRect/>
          </a:stretch>
        </p:blipFill>
        <p:spPr>
          <a:xfrm>
            <a:off x="2235200" y="1066800"/>
            <a:ext cx="6959600" cy="1581151"/>
          </a:xfrm>
          <a:prstGeom prst="rect">
            <a:avLst/>
          </a:prstGeom>
          <a:ln w="12700">
            <a:miter lim="400000"/>
          </a:ln>
        </p:spPr>
      </p:pic>
      <p:sp>
        <p:nvSpPr>
          <p:cNvPr id="329" name="Title Text"/>
          <p:cNvSpPr txBox="1">
            <a:spLocks noGrp="1"/>
          </p:cNvSpPr>
          <p:nvPr>
            <p:ph type="title"/>
          </p:nvPr>
        </p:nvSpPr>
        <p:spPr>
          <a:xfrm>
            <a:off x="8331200" y="7620000"/>
            <a:ext cx="16052800" cy="2936201"/>
          </a:xfrm>
          <a:prstGeom prst="rect">
            <a:avLst/>
          </a:prstGeom>
        </p:spPr>
        <p:txBody>
          <a:bodyPr lIns="45719" tIns="45719" rIns="45719" bIns="45719"/>
          <a:lstStyle>
            <a:lvl1pPr algn="l">
              <a:defRPr sz="7200" b="1">
                <a:solidFill>
                  <a:srgbClr val="FFFFFF"/>
                </a:solidFill>
              </a:defRPr>
            </a:lvl1pPr>
          </a:lstStyle>
          <a:p>
            <a:r>
              <a:t>Title Text</a:t>
            </a:r>
          </a:p>
        </p:txBody>
      </p:sp>
      <p:sp>
        <p:nvSpPr>
          <p:cNvPr id="330" name="Rectangle"/>
          <p:cNvSpPr/>
          <p:nvPr/>
        </p:nvSpPr>
        <p:spPr>
          <a:xfrm>
            <a:off x="-26571" y="13432474"/>
            <a:ext cx="24557620" cy="307172"/>
          </a:xfrm>
          <a:prstGeom prst="rect">
            <a:avLst/>
          </a:prstGeom>
          <a:gradFill>
            <a:gsLst>
              <a:gs pos="0">
                <a:srgbClr val="FF2600"/>
              </a:gs>
              <a:gs pos="100000">
                <a:schemeClr val="accent1">
                  <a:satOff val="-4409"/>
                  <a:lumOff val="-10509"/>
                </a:schemeClr>
              </a:gs>
            </a:gsLst>
          </a:gradFill>
          <a:ln w="12700">
            <a:miter lim="400000"/>
          </a:ln>
          <a:effectLst>
            <a:outerShdw blurRad="76200" dist="38100" dir="5400000" rotWithShape="0">
              <a:srgbClr val="000000">
                <a:alpha val="35000"/>
              </a:srgbClr>
            </a:outerShdw>
          </a:effectLst>
        </p:spPr>
        <p:txBody>
          <a:bodyPr lIns="91438" tIns="91438" rIns="91438" bIns="91438" anchor="ctr"/>
          <a:lstStyle/>
          <a:p>
            <a:endParaRPr/>
          </a:p>
        </p:txBody>
      </p:sp>
      <p:sp>
        <p:nvSpPr>
          <p:cNvPr id="33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x">
  <p:cSld name="Section Layout">
    <p:spTree>
      <p:nvGrpSpPr>
        <p:cNvPr id="1" name=""/>
        <p:cNvGrpSpPr/>
        <p:nvPr/>
      </p:nvGrpSpPr>
      <p:grpSpPr>
        <a:xfrm>
          <a:off x="0" y="0"/>
          <a:ext cx="0" cy="0"/>
          <a:chOff x="0" y="0"/>
          <a:chExt cx="0" cy="0"/>
        </a:xfrm>
      </p:grpSpPr>
      <p:grpSp>
        <p:nvGrpSpPr>
          <p:cNvPr id="341" name="Group 2"/>
          <p:cNvGrpSpPr/>
          <p:nvPr/>
        </p:nvGrpSpPr>
        <p:grpSpPr>
          <a:xfrm>
            <a:off x="-26571" y="3505200"/>
            <a:ext cx="24557620" cy="10234446"/>
            <a:chOff x="-26570" y="0"/>
            <a:chExt cx="24557618" cy="10234445"/>
          </a:xfrm>
        </p:grpSpPr>
        <p:pic>
          <p:nvPicPr>
            <p:cNvPr id="338" name="Picture 3" descr="Picture 3"/>
            <p:cNvPicPr>
              <a:picLocks noChangeAspect="1"/>
            </p:cNvPicPr>
            <p:nvPr/>
          </p:nvPicPr>
          <p:blipFill>
            <a:blip r:embed="rId2"/>
            <a:stretch>
              <a:fillRect/>
            </a:stretch>
          </p:blipFill>
          <p:spPr>
            <a:xfrm>
              <a:off x="6705600" y="761999"/>
              <a:ext cx="3453067" cy="2584449"/>
            </a:xfrm>
            <a:prstGeom prst="rect">
              <a:avLst/>
            </a:prstGeom>
            <a:ln w="12700" cap="flat">
              <a:noFill/>
              <a:miter lim="400000"/>
            </a:ln>
            <a:effectLst/>
          </p:spPr>
        </p:pic>
        <p:sp>
          <p:nvSpPr>
            <p:cNvPr id="339" name="Straight Connector 17"/>
            <p:cNvSpPr/>
            <p:nvPr/>
          </p:nvSpPr>
          <p:spPr>
            <a:xfrm flipH="1">
              <a:off x="10769600" y="0"/>
              <a:ext cx="1" cy="4754881"/>
            </a:xfrm>
            <a:prstGeom prst="line">
              <a:avLst/>
            </a:prstGeom>
            <a:noFill/>
            <a:ln w="28575" cap="flat">
              <a:solidFill>
                <a:srgbClr val="1B4175"/>
              </a:solidFill>
              <a:prstDash val="solid"/>
              <a:round/>
            </a:ln>
            <a:effectLst/>
          </p:spPr>
          <p:txBody>
            <a:bodyPr wrap="square" lIns="45718" tIns="45718" rIns="45718" bIns="45718" numCol="1" anchor="t">
              <a:noAutofit/>
            </a:bodyPr>
            <a:lstStyle/>
            <a:p>
              <a:endParaRPr/>
            </a:p>
          </p:txBody>
        </p:sp>
        <p:sp>
          <p:nvSpPr>
            <p:cNvPr id="340" name="Rectangle"/>
            <p:cNvSpPr/>
            <p:nvPr/>
          </p:nvSpPr>
          <p:spPr>
            <a:xfrm>
              <a:off x="-26571" y="9927274"/>
              <a:ext cx="24557620" cy="307172"/>
            </a:xfrm>
            <a:prstGeom prst="rect">
              <a:avLst/>
            </a:prstGeom>
            <a:gradFill flip="none" rotWithShape="1">
              <a:gsLst>
                <a:gs pos="0">
                  <a:srgbClr val="FF2600"/>
                </a:gs>
                <a:gs pos="100000">
                  <a:schemeClr val="accent1">
                    <a:satOff val="-4409"/>
                    <a:lumOff val="-10509"/>
                  </a:schemeClr>
                </a:gs>
              </a:gsLst>
              <a:lin ang="0" scaled="0"/>
            </a:gradFill>
            <a:ln w="12700" cap="flat">
              <a:noFill/>
              <a:miter lim="400000"/>
            </a:ln>
            <a:effectLst>
              <a:outerShdw blurRad="76200" dist="38100" dir="5400000" rotWithShape="0">
                <a:srgbClr val="000000">
                  <a:alpha val="35000"/>
                </a:srgbClr>
              </a:outerShdw>
            </a:effectLst>
          </p:spPr>
          <p:txBody>
            <a:bodyPr wrap="square" lIns="91438" tIns="91438" rIns="91438" bIns="91438" numCol="1" anchor="ctr">
              <a:noAutofit/>
            </a:bodyPr>
            <a:lstStyle/>
            <a:p>
              <a:endParaRPr/>
            </a:p>
          </p:txBody>
        </p:sp>
      </p:grpSp>
      <p:sp>
        <p:nvSpPr>
          <p:cNvPr id="342" name="Title Text"/>
          <p:cNvSpPr txBox="1">
            <a:spLocks noGrp="1"/>
          </p:cNvSpPr>
          <p:nvPr>
            <p:ph type="title"/>
          </p:nvPr>
        </p:nvSpPr>
        <p:spPr>
          <a:xfrm>
            <a:off x="11293856" y="3294888"/>
            <a:ext cx="11464544" cy="5175504"/>
          </a:xfrm>
          <a:prstGeom prst="rect">
            <a:avLst/>
          </a:prstGeom>
        </p:spPr>
        <p:txBody>
          <a:bodyPr lIns="45719" tIns="45719" rIns="45719" bIns="45719"/>
          <a:lstStyle>
            <a:lvl1pPr algn="l">
              <a:defRPr sz="10800">
                <a:solidFill>
                  <a:srgbClr val="1B4175"/>
                </a:solidFill>
              </a:defRPr>
            </a:lvl1pPr>
          </a:lstStyle>
          <a:p>
            <a:r>
              <a:t>Title Text</a:t>
            </a:r>
          </a:p>
        </p:txBody>
      </p:sp>
      <p:sp>
        <p:nvSpPr>
          <p:cNvPr id="34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x">
  <p:cSld name="Contact Layout">
    <p:spTree>
      <p:nvGrpSpPr>
        <p:cNvPr id="1" name=""/>
        <p:cNvGrpSpPr/>
        <p:nvPr/>
      </p:nvGrpSpPr>
      <p:grpSpPr>
        <a:xfrm>
          <a:off x="0" y="0"/>
          <a:ext cx="0" cy="0"/>
          <a:chOff x="0" y="0"/>
          <a:chExt cx="0" cy="0"/>
        </a:xfrm>
      </p:grpSpPr>
      <p:grpSp>
        <p:nvGrpSpPr>
          <p:cNvPr id="354" name="Group 6"/>
          <p:cNvGrpSpPr/>
          <p:nvPr/>
        </p:nvGrpSpPr>
        <p:grpSpPr>
          <a:xfrm>
            <a:off x="-609600" y="3505200"/>
            <a:ext cx="25140649" cy="10234446"/>
            <a:chOff x="0" y="0"/>
            <a:chExt cx="25140648" cy="10234445"/>
          </a:xfrm>
        </p:grpSpPr>
        <p:grpSp>
          <p:nvGrpSpPr>
            <p:cNvPr id="352" name="Group 2"/>
            <p:cNvGrpSpPr/>
            <p:nvPr/>
          </p:nvGrpSpPr>
          <p:grpSpPr>
            <a:xfrm>
              <a:off x="583029" y="0"/>
              <a:ext cx="24557620" cy="10234446"/>
              <a:chOff x="-26570" y="0"/>
              <a:chExt cx="24557618" cy="10234445"/>
            </a:xfrm>
          </p:grpSpPr>
          <p:sp>
            <p:nvSpPr>
              <p:cNvPr id="350" name="Straight Connector 17"/>
              <p:cNvSpPr/>
              <p:nvPr/>
            </p:nvSpPr>
            <p:spPr>
              <a:xfrm flipH="1">
                <a:off x="10769600" y="0"/>
                <a:ext cx="1" cy="4754881"/>
              </a:xfrm>
              <a:prstGeom prst="line">
                <a:avLst/>
              </a:prstGeom>
              <a:noFill/>
              <a:ln w="28575" cap="flat">
                <a:solidFill>
                  <a:srgbClr val="1B4175"/>
                </a:solidFill>
                <a:prstDash val="solid"/>
                <a:round/>
              </a:ln>
              <a:effectLst/>
            </p:spPr>
            <p:txBody>
              <a:bodyPr wrap="square" lIns="45718" tIns="45718" rIns="45718" bIns="45718" numCol="1" anchor="t">
                <a:noAutofit/>
              </a:bodyPr>
              <a:lstStyle/>
              <a:p>
                <a:endParaRPr/>
              </a:p>
            </p:txBody>
          </p:sp>
          <p:sp>
            <p:nvSpPr>
              <p:cNvPr id="351" name="Rectangle"/>
              <p:cNvSpPr/>
              <p:nvPr/>
            </p:nvSpPr>
            <p:spPr>
              <a:xfrm>
                <a:off x="-26571" y="9927274"/>
                <a:ext cx="24557620" cy="307172"/>
              </a:xfrm>
              <a:prstGeom prst="rect">
                <a:avLst/>
              </a:prstGeom>
              <a:gradFill flip="none" rotWithShape="1">
                <a:gsLst>
                  <a:gs pos="0">
                    <a:srgbClr val="FF2600"/>
                  </a:gs>
                  <a:gs pos="100000">
                    <a:schemeClr val="accent1">
                      <a:satOff val="-4409"/>
                      <a:lumOff val="-10509"/>
                    </a:schemeClr>
                  </a:gs>
                </a:gsLst>
                <a:lin ang="0" scaled="0"/>
              </a:gradFill>
              <a:ln w="12700" cap="flat">
                <a:noFill/>
                <a:miter lim="400000"/>
              </a:ln>
              <a:effectLst>
                <a:outerShdw blurRad="76200" dist="38100" dir="5400000" rotWithShape="0">
                  <a:srgbClr val="000000">
                    <a:alpha val="35000"/>
                  </a:srgbClr>
                </a:outerShdw>
              </a:effectLst>
            </p:spPr>
            <p:txBody>
              <a:bodyPr wrap="square" lIns="91438" tIns="91438" rIns="91438" bIns="91438" numCol="1" anchor="ctr">
                <a:noAutofit/>
              </a:bodyPr>
              <a:lstStyle/>
              <a:p>
                <a:endParaRPr/>
              </a:p>
            </p:txBody>
          </p:sp>
        </p:grpSp>
        <p:pic>
          <p:nvPicPr>
            <p:cNvPr id="353" name="Picture 5" descr="Picture 5"/>
            <p:cNvPicPr>
              <a:picLocks noChangeAspect="1"/>
            </p:cNvPicPr>
            <p:nvPr/>
          </p:nvPicPr>
          <p:blipFill>
            <a:blip r:embed="rId2"/>
            <a:stretch>
              <a:fillRect/>
            </a:stretch>
          </p:blipFill>
          <p:spPr>
            <a:xfrm>
              <a:off x="0" y="32231"/>
              <a:ext cx="15541720" cy="4969576"/>
            </a:xfrm>
            <a:prstGeom prst="rect">
              <a:avLst/>
            </a:prstGeom>
            <a:ln w="12700" cap="flat">
              <a:noFill/>
              <a:miter lim="400000"/>
            </a:ln>
            <a:effectLst/>
          </p:spPr>
        </p:pic>
      </p:grpSp>
      <p:sp>
        <p:nvSpPr>
          <p:cNvPr id="355" name="TextBox 7"/>
          <p:cNvSpPr txBox="1"/>
          <p:nvPr/>
        </p:nvSpPr>
        <p:spPr>
          <a:xfrm>
            <a:off x="12192000" y="3455074"/>
            <a:ext cx="6670934" cy="1882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pPr>
              <a:defRPr sz="4000">
                <a:solidFill>
                  <a:srgbClr val="1B4175"/>
                </a:solidFill>
                <a:latin typeface="+mn-lt"/>
                <a:ea typeface="+mn-ea"/>
                <a:cs typeface="+mn-cs"/>
                <a:sym typeface="Calibri"/>
              </a:defRPr>
            </a:pPr>
            <a:r>
              <a:t>10440 N. Central Expressway</a:t>
            </a:r>
          </a:p>
          <a:p>
            <a:pPr>
              <a:defRPr sz="4000">
                <a:solidFill>
                  <a:srgbClr val="1B4175"/>
                </a:solidFill>
                <a:latin typeface="+mn-lt"/>
                <a:ea typeface="+mn-ea"/>
                <a:cs typeface="+mn-cs"/>
                <a:sym typeface="Calibri"/>
              </a:defRPr>
            </a:pPr>
            <a:r>
              <a:t>Suite 800</a:t>
            </a:r>
          </a:p>
          <a:p>
            <a:pPr>
              <a:defRPr sz="4000">
                <a:solidFill>
                  <a:srgbClr val="1B4175"/>
                </a:solidFill>
                <a:latin typeface="+mn-lt"/>
                <a:ea typeface="+mn-ea"/>
                <a:cs typeface="+mn-cs"/>
                <a:sym typeface="Calibri"/>
              </a:defRPr>
            </a:pPr>
            <a:r>
              <a:t>Dallas, TX 75231</a:t>
            </a:r>
          </a:p>
        </p:txBody>
      </p:sp>
      <p:pic>
        <p:nvPicPr>
          <p:cNvPr id="356" name="Picture 4" descr="Picture 4"/>
          <p:cNvPicPr>
            <a:picLocks noChangeAspect="1"/>
          </p:cNvPicPr>
          <p:nvPr/>
        </p:nvPicPr>
        <p:blipFill>
          <a:blip r:embed="rId3"/>
          <a:stretch>
            <a:fillRect/>
          </a:stretch>
        </p:blipFill>
        <p:spPr>
          <a:xfrm>
            <a:off x="11381048" y="3505200"/>
            <a:ext cx="565268" cy="548641"/>
          </a:xfrm>
          <a:prstGeom prst="rect">
            <a:avLst/>
          </a:prstGeom>
          <a:ln w="12700">
            <a:miter lim="400000"/>
          </a:ln>
        </p:spPr>
      </p:pic>
      <p:pic>
        <p:nvPicPr>
          <p:cNvPr id="357" name="Picture 5" descr="Picture 5"/>
          <p:cNvPicPr>
            <a:picLocks noChangeAspect="1"/>
          </p:cNvPicPr>
          <p:nvPr/>
        </p:nvPicPr>
        <p:blipFill>
          <a:blip r:embed="rId4"/>
          <a:stretch>
            <a:fillRect/>
          </a:stretch>
        </p:blipFill>
        <p:spPr>
          <a:xfrm>
            <a:off x="11278669" y="5764589"/>
            <a:ext cx="770022" cy="548642"/>
          </a:xfrm>
          <a:prstGeom prst="rect">
            <a:avLst/>
          </a:prstGeom>
          <a:ln w="12700">
            <a:miter lim="400000"/>
          </a:ln>
        </p:spPr>
      </p:pic>
      <p:pic>
        <p:nvPicPr>
          <p:cNvPr id="358" name="Picture 6" descr="Picture 6"/>
          <p:cNvPicPr>
            <a:picLocks noChangeAspect="1"/>
          </p:cNvPicPr>
          <p:nvPr/>
        </p:nvPicPr>
        <p:blipFill>
          <a:blip r:embed="rId5"/>
          <a:stretch>
            <a:fillRect/>
          </a:stretch>
        </p:blipFill>
        <p:spPr>
          <a:xfrm>
            <a:off x="11188192" y="6640769"/>
            <a:ext cx="950977" cy="548641"/>
          </a:xfrm>
          <a:prstGeom prst="rect">
            <a:avLst/>
          </a:prstGeom>
          <a:ln w="12700">
            <a:miter lim="400000"/>
          </a:ln>
        </p:spPr>
      </p:pic>
      <p:pic>
        <p:nvPicPr>
          <p:cNvPr id="359" name="Picture 7" descr="Picture 7"/>
          <p:cNvPicPr>
            <a:picLocks noChangeAspect="1"/>
          </p:cNvPicPr>
          <p:nvPr/>
        </p:nvPicPr>
        <p:blipFill>
          <a:blip r:embed="rId6"/>
          <a:stretch>
            <a:fillRect/>
          </a:stretch>
        </p:blipFill>
        <p:spPr>
          <a:xfrm>
            <a:off x="11176000" y="7707569"/>
            <a:ext cx="975361" cy="548641"/>
          </a:xfrm>
          <a:prstGeom prst="rect">
            <a:avLst/>
          </a:prstGeom>
          <a:ln w="12700">
            <a:miter lim="400000"/>
          </a:ln>
        </p:spPr>
      </p:pic>
      <p:sp>
        <p:nvSpPr>
          <p:cNvPr id="360" name="TextBox 14"/>
          <p:cNvSpPr txBox="1"/>
          <p:nvPr/>
        </p:nvSpPr>
        <p:spPr>
          <a:xfrm>
            <a:off x="12192000" y="5638799"/>
            <a:ext cx="3141227" cy="688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sz="4000">
                <a:solidFill>
                  <a:srgbClr val="1B4175"/>
                </a:solidFill>
                <a:latin typeface="+mn-lt"/>
                <a:ea typeface="+mn-ea"/>
                <a:cs typeface="+mn-cs"/>
                <a:sym typeface="Calibri"/>
              </a:defRPr>
            </a:lvl1pPr>
          </a:lstStyle>
          <a:p>
            <a:r>
              <a:t>469.269.6460</a:t>
            </a:r>
          </a:p>
        </p:txBody>
      </p:sp>
      <p:sp>
        <p:nvSpPr>
          <p:cNvPr id="361" name="TextBox 16"/>
          <p:cNvSpPr txBox="1"/>
          <p:nvPr/>
        </p:nvSpPr>
        <p:spPr>
          <a:xfrm>
            <a:off x="12192000" y="6514979"/>
            <a:ext cx="3141227" cy="688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sz="4000">
                <a:solidFill>
                  <a:srgbClr val="1B4175"/>
                </a:solidFill>
                <a:latin typeface="+mn-lt"/>
                <a:ea typeface="+mn-ea"/>
                <a:cs typeface="+mn-cs"/>
                <a:sym typeface="Calibri"/>
              </a:defRPr>
            </a:lvl1pPr>
          </a:lstStyle>
          <a:p>
            <a:r>
              <a:t>972.504.6233</a:t>
            </a:r>
          </a:p>
        </p:txBody>
      </p:sp>
      <p:sp>
        <p:nvSpPr>
          <p:cNvPr id="362" name="TextBox 18"/>
          <p:cNvSpPr txBox="1"/>
          <p:nvPr/>
        </p:nvSpPr>
        <p:spPr>
          <a:xfrm>
            <a:off x="12191999" y="7581779"/>
            <a:ext cx="5655430" cy="688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sz="4000">
                <a:solidFill>
                  <a:srgbClr val="1B4175"/>
                </a:solidFill>
                <a:latin typeface="+mn-lt"/>
                <a:ea typeface="+mn-ea"/>
                <a:cs typeface="+mn-cs"/>
                <a:sym typeface="Calibri"/>
              </a:defRPr>
            </a:lvl1pPr>
          </a:lstStyle>
          <a:p>
            <a:r>
              <a:t>info@AldenAdvisors.com</a:t>
            </a:r>
          </a:p>
        </p:txBody>
      </p:sp>
      <p:sp>
        <p:nvSpPr>
          <p:cNvPr id="36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grpSp>
        <p:nvGrpSpPr>
          <p:cNvPr id="373" name="Group 11"/>
          <p:cNvGrpSpPr/>
          <p:nvPr/>
        </p:nvGrpSpPr>
        <p:grpSpPr>
          <a:xfrm>
            <a:off x="-26574" y="-2"/>
            <a:ext cx="24557620" cy="13739647"/>
            <a:chOff x="-26570" y="0"/>
            <a:chExt cx="24557618" cy="13739645"/>
          </a:xfrm>
        </p:grpSpPr>
        <p:pic>
          <p:nvPicPr>
            <p:cNvPr id="370" name="Picture 2" descr="Picture 2"/>
            <p:cNvPicPr>
              <a:picLocks noChangeAspect="1"/>
            </p:cNvPicPr>
            <p:nvPr/>
          </p:nvPicPr>
          <p:blipFill>
            <a:blip r:embed="rId2"/>
            <a:stretch>
              <a:fillRect/>
            </a:stretch>
          </p:blipFill>
          <p:spPr>
            <a:xfrm>
              <a:off x="15646399" y="-1"/>
              <a:ext cx="8737603" cy="10332848"/>
            </a:xfrm>
            <a:prstGeom prst="rect">
              <a:avLst/>
            </a:prstGeom>
            <a:ln w="12700" cap="flat">
              <a:noFill/>
              <a:miter lim="400000"/>
            </a:ln>
            <a:effectLst/>
          </p:spPr>
        </p:pic>
        <p:sp>
          <p:nvSpPr>
            <p:cNvPr id="371" name="Straight Connector 16"/>
            <p:cNvSpPr/>
            <p:nvPr/>
          </p:nvSpPr>
          <p:spPr>
            <a:xfrm>
              <a:off x="-4" y="1400171"/>
              <a:ext cx="24384004" cy="1"/>
            </a:xfrm>
            <a:prstGeom prst="line">
              <a:avLst/>
            </a:prstGeom>
            <a:solidFill>
              <a:srgbClr val="B72025"/>
            </a:solidFill>
            <a:ln w="19050" cap="flat">
              <a:solidFill>
                <a:srgbClr val="B72025"/>
              </a:solidFill>
              <a:prstDash val="solid"/>
              <a:round/>
            </a:ln>
            <a:effectLst/>
          </p:spPr>
          <p:txBody>
            <a:bodyPr wrap="square" lIns="45718" tIns="45718" rIns="45718" bIns="45718" numCol="1" anchor="t">
              <a:noAutofit/>
            </a:bodyPr>
            <a:lstStyle/>
            <a:p>
              <a:endParaRPr/>
            </a:p>
          </p:txBody>
        </p:sp>
        <p:sp>
          <p:nvSpPr>
            <p:cNvPr id="372" name="Rectangle"/>
            <p:cNvSpPr/>
            <p:nvPr/>
          </p:nvSpPr>
          <p:spPr>
            <a:xfrm>
              <a:off x="-26571" y="13432474"/>
              <a:ext cx="24557620" cy="307172"/>
            </a:xfrm>
            <a:prstGeom prst="rect">
              <a:avLst/>
            </a:prstGeom>
            <a:gradFill flip="none" rotWithShape="1">
              <a:gsLst>
                <a:gs pos="0">
                  <a:srgbClr val="FF2600"/>
                </a:gs>
                <a:gs pos="100000">
                  <a:schemeClr val="accent1">
                    <a:satOff val="-4409"/>
                    <a:lumOff val="-10509"/>
                  </a:schemeClr>
                </a:gs>
              </a:gsLst>
              <a:lin ang="0" scaled="0"/>
            </a:gradFill>
            <a:ln w="12700" cap="flat">
              <a:noFill/>
              <a:miter lim="400000"/>
            </a:ln>
            <a:effectLst>
              <a:outerShdw blurRad="76200" dist="38100" dir="5400000" rotWithShape="0">
                <a:srgbClr val="000000">
                  <a:alpha val="35000"/>
                </a:srgbClr>
              </a:outerShdw>
            </a:effectLst>
          </p:spPr>
          <p:txBody>
            <a:bodyPr wrap="square" lIns="91438" tIns="91438" rIns="91438" bIns="91438" numCol="1" anchor="ctr">
              <a:noAutofit/>
            </a:bodyPr>
            <a:lstStyle/>
            <a:p>
              <a:endParaRPr/>
            </a:p>
          </p:txBody>
        </p:sp>
      </p:grpSp>
      <p:sp>
        <p:nvSpPr>
          <p:cNvPr id="374" name="Title Text"/>
          <p:cNvSpPr txBox="1">
            <a:spLocks noGrp="1"/>
          </p:cNvSpPr>
          <p:nvPr>
            <p:ph type="title"/>
          </p:nvPr>
        </p:nvSpPr>
        <p:spPr>
          <a:xfrm>
            <a:off x="1219200" y="65315"/>
            <a:ext cx="21945600" cy="1182458"/>
          </a:xfrm>
          <a:prstGeom prst="rect">
            <a:avLst/>
          </a:prstGeom>
        </p:spPr>
        <p:txBody>
          <a:bodyPr lIns="45719" tIns="45719" rIns="45719" bIns="45719"/>
          <a:lstStyle/>
          <a:p>
            <a:r>
              <a:t>Title Text</a:t>
            </a:r>
          </a:p>
        </p:txBody>
      </p:sp>
      <p:sp>
        <p:nvSpPr>
          <p:cNvPr id="375" name="Body Level One…"/>
          <p:cNvSpPr txBox="1">
            <a:spLocks noGrp="1"/>
          </p:cNvSpPr>
          <p:nvPr>
            <p:ph type="body" idx="1"/>
          </p:nvPr>
        </p:nvSpPr>
        <p:spPr>
          <a:xfrm>
            <a:off x="1219200" y="1502233"/>
            <a:ext cx="21945600" cy="10750095"/>
          </a:xfrm>
          <a:prstGeom prst="rect">
            <a:avLst/>
          </a:prstGeom>
        </p:spPr>
        <p:txBody>
          <a:bodyPr lIns="45719" tIns="45719" rIns="45719" bIns="45719"/>
          <a:lstStyle>
            <a:lvl2pPr marL="1567542" indent="-653142"/>
            <a:lvl3pPr marL="2438400"/>
            <a:lvl4pPr marL="3474720" indent="-731520"/>
            <a:lvl5pPr marL="4389120"/>
          </a:lstStyle>
          <a:p>
            <a:r>
              <a:t>Body Level One</a:t>
            </a:r>
          </a:p>
          <a:p>
            <a:pPr lvl="1"/>
            <a:r>
              <a:t>Body Level Two</a:t>
            </a:r>
          </a:p>
          <a:p>
            <a:pPr lvl="2"/>
            <a:r>
              <a:t>Body Level Three</a:t>
            </a:r>
          </a:p>
          <a:p>
            <a:pPr lvl="3"/>
            <a:r>
              <a:t>Body Level Four</a:t>
            </a:r>
          </a:p>
          <a:p>
            <a:pPr lvl="4"/>
            <a:r>
              <a:t>Body Level Five</a:t>
            </a:r>
          </a:p>
        </p:txBody>
      </p:sp>
      <p:sp>
        <p:nvSpPr>
          <p:cNvPr id="37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x">
  <p:cSld name="Two Content">
    <p:spTree>
      <p:nvGrpSpPr>
        <p:cNvPr id="1" name=""/>
        <p:cNvGrpSpPr/>
        <p:nvPr/>
      </p:nvGrpSpPr>
      <p:grpSpPr>
        <a:xfrm>
          <a:off x="0" y="0"/>
          <a:ext cx="0" cy="0"/>
          <a:chOff x="0" y="0"/>
          <a:chExt cx="0" cy="0"/>
        </a:xfrm>
      </p:grpSpPr>
      <p:grpSp>
        <p:nvGrpSpPr>
          <p:cNvPr id="386" name="Group 1"/>
          <p:cNvGrpSpPr/>
          <p:nvPr/>
        </p:nvGrpSpPr>
        <p:grpSpPr>
          <a:xfrm>
            <a:off x="-26570" y="2"/>
            <a:ext cx="24557620" cy="13739645"/>
            <a:chOff x="-26570" y="1"/>
            <a:chExt cx="24557618" cy="13739643"/>
          </a:xfrm>
        </p:grpSpPr>
        <p:pic>
          <p:nvPicPr>
            <p:cNvPr id="383" name="Picture 2" descr="Picture 2"/>
            <p:cNvPicPr>
              <a:picLocks noChangeAspect="1"/>
            </p:cNvPicPr>
            <p:nvPr/>
          </p:nvPicPr>
          <p:blipFill>
            <a:blip r:embed="rId2"/>
            <a:stretch>
              <a:fillRect/>
            </a:stretch>
          </p:blipFill>
          <p:spPr>
            <a:xfrm>
              <a:off x="15646401" y="1"/>
              <a:ext cx="8737604" cy="10332848"/>
            </a:xfrm>
            <a:prstGeom prst="rect">
              <a:avLst/>
            </a:prstGeom>
            <a:ln w="12700" cap="flat">
              <a:noFill/>
              <a:miter lim="400000"/>
            </a:ln>
            <a:effectLst/>
          </p:spPr>
        </p:pic>
        <p:sp>
          <p:nvSpPr>
            <p:cNvPr id="384" name="Straight Connector 12"/>
            <p:cNvSpPr/>
            <p:nvPr/>
          </p:nvSpPr>
          <p:spPr>
            <a:xfrm>
              <a:off x="2" y="1219201"/>
              <a:ext cx="24384003" cy="1"/>
            </a:xfrm>
            <a:prstGeom prst="line">
              <a:avLst/>
            </a:prstGeom>
            <a:solidFill>
              <a:srgbClr val="B72025"/>
            </a:solidFill>
            <a:ln w="19050" cap="flat">
              <a:solidFill>
                <a:srgbClr val="B72025"/>
              </a:solidFill>
              <a:prstDash val="solid"/>
              <a:round/>
            </a:ln>
            <a:effectLst/>
          </p:spPr>
          <p:txBody>
            <a:bodyPr wrap="square" lIns="45718" tIns="45718" rIns="45718" bIns="45718" numCol="1" anchor="t">
              <a:noAutofit/>
            </a:bodyPr>
            <a:lstStyle/>
            <a:p>
              <a:endParaRPr/>
            </a:p>
          </p:txBody>
        </p:sp>
        <p:sp>
          <p:nvSpPr>
            <p:cNvPr id="385" name="Rectangle"/>
            <p:cNvSpPr/>
            <p:nvPr/>
          </p:nvSpPr>
          <p:spPr>
            <a:xfrm>
              <a:off x="-26571" y="13432474"/>
              <a:ext cx="24557620" cy="307172"/>
            </a:xfrm>
            <a:prstGeom prst="rect">
              <a:avLst/>
            </a:prstGeom>
            <a:gradFill flip="none" rotWithShape="1">
              <a:gsLst>
                <a:gs pos="0">
                  <a:srgbClr val="FF2600"/>
                </a:gs>
                <a:gs pos="100000">
                  <a:schemeClr val="accent1">
                    <a:satOff val="-4409"/>
                    <a:lumOff val="-10509"/>
                  </a:schemeClr>
                </a:gs>
              </a:gsLst>
              <a:lin ang="0" scaled="0"/>
            </a:gradFill>
            <a:ln w="12700" cap="flat">
              <a:noFill/>
              <a:miter lim="400000"/>
            </a:ln>
            <a:effectLst>
              <a:outerShdw blurRad="76200" dist="38100" dir="5400000" rotWithShape="0">
                <a:srgbClr val="000000">
                  <a:alpha val="35000"/>
                </a:srgbClr>
              </a:outerShdw>
            </a:effectLst>
          </p:spPr>
          <p:txBody>
            <a:bodyPr wrap="square" lIns="91438" tIns="91438" rIns="91438" bIns="91438" numCol="1" anchor="ctr">
              <a:noAutofit/>
            </a:bodyPr>
            <a:lstStyle/>
            <a:p>
              <a:endParaRPr/>
            </a:p>
          </p:txBody>
        </p:sp>
      </p:grpSp>
      <p:sp>
        <p:nvSpPr>
          <p:cNvPr id="387" name="Body Level One…"/>
          <p:cNvSpPr txBox="1">
            <a:spLocks noGrp="1"/>
          </p:cNvSpPr>
          <p:nvPr>
            <p:ph type="body" sz="half" idx="1"/>
          </p:nvPr>
        </p:nvSpPr>
        <p:spPr>
          <a:xfrm>
            <a:off x="1219200" y="1524000"/>
            <a:ext cx="10769600" cy="10728329"/>
          </a:xfrm>
          <a:prstGeom prst="rect">
            <a:avLst/>
          </a:prstGeom>
        </p:spPr>
        <p:txBody>
          <a:bodyPr lIns="45719" tIns="45719" rIns="45719" bIns="45719"/>
          <a:lstStyle>
            <a:lvl1pPr>
              <a:spcBef>
                <a:spcPts val="1300"/>
              </a:spcBef>
              <a:defRPr sz="5600">
                <a:latin typeface="+mn-lt"/>
                <a:ea typeface="+mn-ea"/>
                <a:cs typeface="+mn-cs"/>
                <a:sym typeface="Calibri"/>
              </a:defRPr>
            </a:lvl1pPr>
            <a:lvl2pPr marL="1581150" indent="-666750">
              <a:spcBef>
                <a:spcPts val="1300"/>
              </a:spcBef>
              <a:defRPr sz="5600">
                <a:latin typeface="+mn-lt"/>
                <a:ea typeface="+mn-ea"/>
                <a:cs typeface="+mn-cs"/>
                <a:sym typeface="Calibri"/>
              </a:defRPr>
            </a:lvl2pPr>
            <a:lvl3pPr marL="2468879" indent="-640079">
              <a:spcBef>
                <a:spcPts val="1300"/>
              </a:spcBef>
              <a:defRPr sz="5600">
                <a:latin typeface="+mn-lt"/>
                <a:ea typeface="+mn-ea"/>
                <a:cs typeface="+mn-cs"/>
                <a:sym typeface="Calibri"/>
              </a:defRPr>
            </a:lvl3pPr>
            <a:lvl4pPr marL="3454400" indent="-711200">
              <a:spcBef>
                <a:spcPts val="1300"/>
              </a:spcBef>
              <a:defRPr sz="5600">
                <a:latin typeface="+mn-lt"/>
                <a:ea typeface="+mn-ea"/>
                <a:cs typeface="+mn-cs"/>
                <a:sym typeface="Calibri"/>
              </a:defRPr>
            </a:lvl4pPr>
            <a:lvl5pPr marL="4368800" indent="-711200">
              <a:spcBef>
                <a:spcPts val="1300"/>
              </a:spcBef>
              <a:defRPr sz="5600">
                <a:latin typeface="+mn-lt"/>
                <a:ea typeface="+mn-ea"/>
                <a:cs typeface="+mn-cs"/>
                <a:sym typeface="Calibri"/>
              </a:defRPr>
            </a:lvl5pPr>
          </a:lstStyle>
          <a:p>
            <a:r>
              <a:t>Body Level One</a:t>
            </a:r>
          </a:p>
          <a:p>
            <a:pPr lvl="1"/>
            <a:r>
              <a:t>Body Level Two</a:t>
            </a:r>
          </a:p>
          <a:p>
            <a:pPr lvl="2"/>
            <a:r>
              <a:t>Body Level Three</a:t>
            </a:r>
          </a:p>
          <a:p>
            <a:pPr lvl="3"/>
            <a:r>
              <a:t>Body Level Four</a:t>
            </a:r>
          </a:p>
          <a:p>
            <a:pPr lvl="4"/>
            <a:r>
              <a:t>Body Level Five</a:t>
            </a:r>
          </a:p>
        </p:txBody>
      </p:sp>
      <p:sp>
        <p:nvSpPr>
          <p:cNvPr id="388" name="Title Text"/>
          <p:cNvSpPr txBox="1">
            <a:spLocks noGrp="1"/>
          </p:cNvSpPr>
          <p:nvPr>
            <p:ph type="title"/>
          </p:nvPr>
        </p:nvSpPr>
        <p:spPr>
          <a:xfrm>
            <a:off x="1219200" y="65315"/>
            <a:ext cx="21945600" cy="1153886"/>
          </a:xfrm>
          <a:prstGeom prst="rect">
            <a:avLst/>
          </a:prstGeom>
        </p:spPr>
        <p:txBody>
          <a:bodyPr lIns="45719" tIns="45719" rIns="45719" bIns="45719"/>
          <a:lstStyle/>
          <a:p>
            <a:r>
              <a:t>Title Text</a:t>
            </a:r>
          </a:p>
        </p:txBody>
      </p:sp>
      <p:sp>
        <p:nvSpPr>
          <p:cNvPr id="38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x">
  <p:cSld name="Comparison">
    <p:spTree>
      <p:nvGrpSpPr>
        <p:cNvPr id="1" name=""/>
        <p:cNvGrpSpPr/>
        <p:nvPr/>
      </p:nvGrpSpPr>
      <p:grpSpPr>
        <a:xfrm>
          <a:off x="0" y="0"/>
          <a:ext cx="0" cy="0"/>
          <a:chOff x="0" y="0"/>
          <a:chExt cx="0" cy="0"/>
        </a:xfrm>
      </p:grpSpPr>
      <p:grpSp>
        <p:nvGrpSpPr>
          <p:cNvPr id="399" name="Group 1"/>
          <p:cNvGrpSpPr/>
          <p:nvPr/>
        </p:nvGrpSpPr>
        <p:grpSpPr>
          <a:xfrm>
            <a:off x="-26570" y="2"/>
            <a:ext cx="24557620" cy="13739645"/>
            <a:chOff x="-26570" y="1"/>
            <a:chExt cx="24557618" cy="13739643"/>
          </a:xfrm>
        </p:grpSpPr>
        <p:pic>
          <p:nvPicPr>
            <p:cNvPr id="396" name="Picture 2" descr="Picture 2"/>
            <p:cNvPicPr>
              <a:picLocks noChangeAspect="1"/>
            </p:cNvPicPr>
            <p:nvPr/>
          </p:nvPicPr>
          <p:blipFill>
            <a:blip r:embed="rId2"/>
            <a:stretch>
              <a:fillRect/>
            </a:stretch>
          </p:blipFill>
          <p:spPr>
            <a:xfrm>
              <a:off x="15646401" y="1"/>
              <a:ext cx="8737604" cy="10332848"/>
            </a:xfrm>
            <a:prstGeom prst="rect">
              <a:avLst/>
            </a:prstGeom>
            <a:ln w="12700" cap="flat">
              <a:noFill/>
              <a:miter lim="400000"/>
            </a:ln>
            <a:effectLst/>
          </p:spPr>
        </p:pic>
        <p:sp>
          <p:nvSpPr>
            <p:cNvPr id="397" name="Straight Connector 14"/>
            <p:cNvSpPr/>
            <p:nvPr/>
          </p:nvSpPr>
          <p:spPr>
            <a:xfrm>
              <a:off x="2" y="1219201"/>
              <a:ext cx="24384003" cy="1"/>
            </a:xfrm>
            <a:prstGeom prst="line">
              <a:avLst/>
            </a:prstGeom>
            <a:solidFill>
              <a:srgbClr val="B72025"/>
            </a:solidFill>
            <a:ln w="19050" cap="flat">
              <a:solidFill>
                <a:srgbClr val="B72025"/>
              </a:solidFill>
              <a:prstDash val="solid"/>
              <a:round/>
            </a:ln>
            <a:effectLst/>
          </p:spPr>
          <p:txBody>
            <a:bodyPr wrap="square" lIns="45718" tIns="45718" rIns="45718" bIns="45718" numCol="1" anchor="t">
              <a:noAutofit/>
            </a:bodyPr>
            <a:lstStyle/>
            <a:p>
              <a:endParaRPr/>
            </a:p>
          </p:txBody>
        </p:sp>
        <p:sp>
          <p:nvSpPr>
            <p:cNvPr id="398" name="Rectangle"/>
            <p:cNvSpPr/>
            <p:nvPr/>
          </p:nvSpPr>
          <p:spPr>
            <a:xfrm>
              <a:off x="-26571" y="13432474"/>
              <a:ext cx="24557620" cy="307172"/>
            </a:xfrm>
            <a:prstGeom prst="rect">
              <a:avLst/>
            </a:prstGeom>
            <a:gradFill flip="none" rotWithShape="1">
              <a:gsLst>
                <a:gs pos="0">
                  <a:srgbClr val="FF2600"/>
                </a:gs>
                <a:gs pos="100000">
                  <a:schemeClr val="accent1">
                    <a:satOff val="-4409"/>
                    <a:lumOff val="-10509"/>
                  </a:schemeClr>
                </a:gs>
              </a:gsLst>
              <a:lin ang="0" scaled="0"/>
            </a:gradFill>
            <a:ln w="12700" cap="flat">
              <a:noFill/>
              <a:miter lim="400000"/>
            </a:ln>
            <a:effectLst>
              <a:outerShdw blurRad="76200" dist="38100" dir="5400000" rotWithShape="0">
                <a:srgbClr val="000000">
                  <a:alpha val="35000"/>
                </a:srgbClr>
              </a:outerShdw>
            </a:effectLst>
          </p:spPr>
          <p:txBody>
            <a:bodyPr wrap="square" lIns="91438" tIns="91438" rIns="91438" bIns="91438" numCol="1" anchor="ctr">
              <a:noAutofit/>
            </a:bodyPr>
            <a:lstStyle/>
            <a:p>
              <a:endParaRPr/>
            </a:p>
          </p:txBody>
        </p:sp>
      </p:grpSp>
      <p:sp>
        <p:nvSpPr>
          <p:cNvPr id="400" name="Body Level One…"/>
          <p:cNvSpPr txBox="1">
            <a:spLocks noGrp="1"/>
          </p:cNvSpPr>
          <p:nvPr>
            <p:ph type="body" sz="quarter" idx="1"/>
          </p:nvPr>
        </p:nvSpPr>
        <p:spPr>
          <a:xfrm>
            <a:off x="1219200" y="1554515"/>
            <a:ext cx="10773835" cy="1279525"/>
          </a:xfrm>
          <a:prstGeom prst="rect">
            <a:avLst/>
          </a:prstGeom>
        </p:spPr>
        <p:txBody>
          <a:bodyPr lIns="45719" tIns="45719" rIns="45719" bIns="45719" anchor="b"/>
          <a:lstStyle>
            <a:lvl1pPr marL="0" indent="0">
              <a:spcBef>
                <a:spcPts val="1100"/>
              </a:spcBef>
              <a:buClrTx/>
              <a:buSzTx/>
              <a:buFontTx/>
              <a:buNone/>
              <a:defRPr sz="4800" b="1"/>
            </a:lvl1pPr>
            <a:lvl2pPr marL="0" indent="914400">
              <a:spcBef>
                <a:spcPts val="1100"/>
              </a:spcBef>
              <a:buClrTx/>
              <a:buSzTx/>
              <a:buFontTx/>
              <a:buNone/>
              <a:defRPr sz="4800" b="1"/>
            </a:lvl2pPr>
            <a:lvl3pPr marL="0" indent="1828800">
              <a:spcBef>
                <a:spcPts val="1100"/>
              </a:spcBef>
              <a:buClrTx/>
              <a:buSzTx/>
              <a:buFontTx/>
              <a:buNone/>
              <a:defRPr sz="4800" b="1"/>
            </a:lvl3pPr>
            <a:lvl4pPr marL="0" indent="2743200">
              <a:spcBef>
                <a:spcPts val="1100"/>
              </a:spcBef>
              <a:buClrTx/>
              <a:buSzTx/>
              <a:buFontTx/>
              <a:buNone/>
              <a:defRPr sz="4800" b="1"/>
            </a:lvl4pPr>
            <a:lvl5pPr marL="0" indent="3657600">
              <a:spcBef>
                <a:spcPts val="1100"/>
              </a:spcBef>
              <a:buClrTx/>
              <a:buSzTx/>
              <a:buFontTx/>
              <a:buNone/>
              <a:defRPr sz="4800" b="1"/>
            </a:lvl5pPr>
          </a:lstStyle>
          <a:p>
            <a:r>
              <a:t>Body Level One</a:t>
            </a:r>
          </a:p>
          <a:p>
            <a:pPr lvl="1"/>
            <a:r>
              <a:t>Body Level Two</a:t>
            </a:r>
          </a:p>
          <a:p>
            <a:pPr lvl="2"/>
            <a:r>
              <a:t>Body Level Three</a:t>
            </a:r>
          </a:p>
          <a:p>
            <a:pPr lvl="3"/>
            <a:r>
              <a:t>Body Level Four</a:t>
            </a:r>
          </a:p>
          <a:p>
            <a:pPr lvl="4"/>
            <a:r>
              <a:t>Body Level Five</a:t>
            </a:r>
          </a:p>
        </p:txBody>
      </p:sp>
      <p:sp>
        <p:nvSpPr>
          <p:cNvPr id="401" name="Text Placeholder 4"/>
          <p:cNvSpPr>
            <a:spLocks noGrp="1"/>
          </p:cNvSpPr>
          <p:nvPr>
            <p:ph type="body" sz="quarter" idx="13"/>
          </p:nvPr>
        </p:nvSpPr>
        <p:spPr>
          <a:xfrm>
            <a:off x="12386734" y="1554515"/>
            <a:ext cx="10778068" cy="1279525"/>
          </a:xfrm>
          <a:prstGeom prst="rect">
            <a:avLst/>
          </a:prstGeom>
        </p:spPr>
        <p:txBody>
          <a:bodyPr lIns="45719" tIns="45719" rIns="45719" bIns="45719" anchor="b"/>
          <a:lstStyle/>
          <a:p>
            <a:pPr marL="0" indent="0">
              <a:spcBef>
                <a:spcPts val="1100"/>
              </a:spcBef>
              <a:buClrTx/>
              <a:buSzTx/>
              <a:buFontTx/>
              <a:buNone/>
              <a:defRPr sz="4800" b="1"/>
            </a:pPr>
            <a:endParaRPr/>
          </a:p>
        </p:txBody>
      </p:sp>
      <p:sp>
        <p:nvSpPr>
          <p:cNvPr id="402" name="Slide Number"/>
          <p:cNvSpPr txBox="1">
            <a:spLocks noGrp="1"/>
          </p:cNvSpPr>
          <p:nvPr>
            <p:ph type="sldNum" sz="quarter" idx="2"/>
          </p:nvPr>
        </p:nvSpPr>
        <p:spPr>
          <a:xfrm>
            <a:off x="23368000" y="13106401"/>
            <a:ext cx="408940" cy="459741"/>
          </a:xfrm>
          <a:prstGeom prst="rect">
            <a:avLst/>
          </a:prstGeom>
        </p:spPr>
        <p:txBody>
          <a:bodyPr lIns="45719" tIns="45719" rIns="45719" bIns="45719"/>
          <a:lstStyle/>
          <a:p>
            <a:fld id="{86CB4B4D-7CA3-9044-876B-883B54F8677D}" type="slidenum">
              <a:t>‹#›</a:t>
            </a:fld>
            <a:endParaRPr/>
          </a:p>
        </p:txBody>
      </p:sp>
      <p:sp>
        <p:nvSpPr>
          <p:cNvPr id="403" name="Title Text"/>
          <p:cNvSpPr txBox="1">
            <a:spLocks noGrp="1"/>
          </p:cNvSpPr>
          <p:nvPr>
            <p:ph type="title"/>
          </p:nvPr>
        </p:nvSpPr>
        <p:spPr>
          <a:xfrm>
            <a:off x="1219200" y="65315"/>
            <a:ext cx="21945600" cy="1153886"/>
          </a:xfrm>
          <a:prstGeom prst="rect">
            <a:avLst/>
          </a:prstGeom>
        </p:spPr>
        <p:txBody>
          <a:bodyPr lIns="45719" tIns="45719" rIns="45719" bIns="45719"/>
          <a:lstStyle/>
          <a:p>
            <a:r>
              <a:t>Title Text</a:t>
            </a:r>
          </a:p>
        </p:txBody>
      </p:sp>
    </p:spTree>
  </p:cSld>
  <p:clrMapOvr>
    <a:masterClrMapping/>
  </p:clrMapOvr>
  <p:transition spd="med"/>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grpSp>
        <p:nvGrpSpPr>
          <p:cNvPr id="413" name="Group 1"/>
          <p:cNvGrpSpPr/>
          <p:nvPr/>
        </p:nvGrpSpPr>
        <p:grpSpPr>
          <a:xfrm>
            <a:off x="-26570" y="2"/>
            <a:ext cx="24557620" cy="13739645"/>
            <a:chOff x="-26570" y="1"/>
            <a:chExt cx="24557618" cy="13739643"/>
          </a:xfrm>
        </p:grpSpPr>
        <p:pic>
          <p:nvPicPr>
            <p:cNvPr id="410" name="Picture 2" descr="Picture 2"/>
            <p:cNvPicPr>
              <a:picLocks noChangeAspect="1"/>
            </p:cNvPicPr>
            <p:nvPr/>
          </p:nvPicPr>
          <p:blipFill>
            <a:blip r:embed="rId2"/>
            <a:stretch>
              <a:fillRect/>
            </a:stretch>
          </p:blipFill>
          <p:spPr>
            <a:xfrm>
              <a:off x="15646401" y="1"/>
              <a:ext cx="8737604" cy="10332848"/>
            </a:xfrm>
            <a:prstGeom prst="rect">
              <a:avLst/>
            </a:prstGeom>
            <a:ln w="12700" cap="flat">
              <a:noFill/>
              <a:miter lim="400000"/>
            </a:ln>
            <a:effectLst/>
          </p:spPr>
        </p:pic>
        <p:sp>
          <p:nvSpPr>
            <p:cNvPr id="411" name="Straight Connector 10"/>
            <p:cNvSpPr/>
            <p:nvPr/>
          </p:nvSpPr>
          <p:spPr>
            <a:xfrm>
              <a:off x="2" y="1219201"/>
              <a:ext cx="24384003" cy="1"/>
            </a:xfrm>
            <a:prstGeom prst="line">
              <a:avLst/>
            </a:prstGeom>
            <a:solidFill>
              <a:srgbClr val="B72025"/>
            </a:solidFill>
            <a:ln w="19050" cap="flat">
              <a:solidFill>
                <a:srgbClr val="B72025"/>
              </a:solidFill>
              <a:prstDash val="solid"/>
              <a:round/>
            </a:ln>
            <a:effectLst/>
          </p:spPr>
          <p:txBody>
            <a:bodyPr wrap="square" lIns="45718" tIns="45718" rIns="45718" bIns="45718" numCol="1" anchor="t">
              <a:noAutofit/>
            </a:bodyPr>
            <a:lstStyle/>
            <a:p>
              <a:endParaRPr/>
            </a:p>
          </p:txBody>
        </p:sp>
        <p:sp>
          <p:nvSpPr>
            <p:cNvPr id="412" name="Rectangle"/>
            <p:cNvSpPr/>
            <p:nvPr/>
          </p:nvSpPr>
          <p:spPr>
            <a:xfrm>
              <a:off x="-26571" y="13432474"/>
              <a:ext cx="24557620" cy="307172"/>
            </a:xfrm>
            <a:prstGeom prst="rect">
              <a:avLst/>
            </a:prstGeom>
            <a:gradFill flip="none" rotWithShape="1">
              <a:gsLst>
                <a:gs pos="0">
                  <a:srgbClr val="FF2600"/>
                </a:gs>
                <a:gs pos="100000">
                  <a:schemeClr val="accent1">
                    <a:satOff val="-4409"/>
                    <a:lumOff val="-10509"/>
                  </a:schemeClr>
                </a:gs>
              </a:gsLst>
              <a:lin ang="0" scaled="0"/>
            </a:gradFill>
            <a:ln w="12700" cap="flat">
              <a:noFill/>
              <a:miter lim="400000"/>
            </a:ln>
            <a:effectLst>
              <a:outerShdw blurRad="76200" dist="38100" dir="5400000" rotWithShape="0">
                <a:srgbClr val="000000">
                  <a:alpha val="35000"/>
                </a:srgbClr>
              </a:outerShdw>
            </a:effectLst>
          </p:spPr>
          <p:txBody>
            <a:bodyPr wrap="square" lIns="91438" tIns="91438" rIns="91438" bIns="91438" numCol="1" anchor="ctr">
              <a:noAutofit/>
            </a:bodyPr>
            <a:lstStyle/>
            <a:p>
              <a:endParaRPr/>
            </a:p>
          </p:txBody>
        </p:sp>
      </p:grpSp>
      <p:sp>
        <p:nvSpPr>
          <p:cNvPr id="414" name="Title Text"/>
          <p:cNvSpPr txBox="1">
            <a:spLocks noGrp="1"/>
          </p:cNvSpPr>
          <p:nvPr>
            <p:ph type="title"/>
          </p:nvPr>
        </p:nvSpPr>
        <p:spPr>
          <a:xfrm>
            <a:off x="1219200" y="65315"/>
            <a:ext cx="21945600" cy="1153886"/>
          </a:xfrm>
          <a:prstGeom prst="rect">
            <a:avLst/>
          </a:prstGeom>
        </p:spPr>
        <p:txBody>
          <a:bodyPr lIns="45719" tIns="45719" rIns="45719" bIns="45719"/>
          <a:lstStyle/>
          <a:p>
            <a:r>
              <a:t>Title Text</a:t>
            </a:r>
          </a:p>
        </p:txBody>
      </p:sp>
      <p:sp>
        <p:nvSpPr>
          <p:cNvPr id="41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grpSp>
        <p:nvGrpSpPr>
          <p:cNvPr id="424" name="Group 1"/>
          <p:cNvGrpSpPr/>
          <p:nvPr/>
        </p:nvGrpSpPr>
        <p:grpSpPr>
          <a:xfrm>
            <a:off x="-26570" y="2"/>
            <a:ext cx="24557620" cy="13739645"/>
            <a:chOff x="-26570" y="1"/>
            <a:chExt cx="24557618" cy="13739643"/>
          </a:xfrm>
        </p:grpSpPr>
        <p:pic>
          <p:nvPicPr>
            <p:cNvPr id="422" name="Picture 2" descr="Picture 2"/>
            <p:cNvPicPr>
              <a:picLocks noChangeAspect="1"/>
            </p:cNvPicPr>
            <p:nvPr/>
          </p:nvPicPr>
          <p:blipFill>
            <a:blip r:embed="rId2"/>
            <a:stretch>
              <a:fillRect/>
            </a:stretch>
          </p:blipFill>
          <p:spPr>
            <a:xfrm>
              <a:off x="15646401" y="1"/>
              <a:ext cx="8737604" cy="10332848"/>
            </a:xfrm>
            <a:prstGeom prst="rect">
              <a:avLst/>
            </a:prstGeom>
            <a:ln w="12700" cap="flat">
              <a:noFill/>
              <a:miter lim="400000"/>
            </a:ln>
            <a:effectLst/>
          </p:spPr>
        </p:pic>
        <p:sp>
          <p:nvSpPr>
            <p:cNvPr id="423" name="Rectangle"/>
            <p:cNvSpPr/>
            <p:nvPr/>
          </p:nvSpPr>
          <p:spPr>
            <a:xfrm>
              <a:off x="-26571" y="13432474"/>
              <a:ext cx="24557620" cy="307172"/>
            </a:xfrm>
            <a:prstGeom prst="rect">
              <a:avLst/>
            </a:prstGeom>
            <a:gradFill flip="none" rotWithShape="1">
              <a:gsLst>
                <a:gs pos="0">
                  <a:srgbClr val="FF2600"/>
                </a:gs>
                <a:gs pos="100000">
                  <a:schemeClr val="accent1">
                    <a:satOff val="-4409"/>
                    <a:lumOff val="-10509"/>
                  </a:schemeClr>
                </a:gs>
              </a:gsLst>
              <a:lin ang="0" scaled="0"/>
            </a:gradFill>
            <a:ln w="12700" cap="flat">
              <a:noFill/>
              <a:miter lim="400000"/>
            </a:ln>
            <a:effectLst>
              <a:outerShdw blurRad="76200" dist="38100" dir="5400000" rotWithShape="0">
                <a:srgbClr val="000000">
                  <a:alpha val="35000"/>
                </a:srgbClr>
              </a:outerShdw>
            </a:effectLst>
          </p:spPr>
          <p:txBody>
            <a:bodyPr wrap="square" lIns="91438" tIns="91438" rIns="91438" bIns="91438" numCol="1" anchor="ctr">
              <a:noAutofit/>
            </a:bodyPr>
            <a:lstStyle/>
            <a:p>
              <a:endParaRPr/>
            </a:p>
          </p:txBody>
        </p:sp>
      </p:grpSp>
      <p:sp>
        <p:nvSpPr>
          <p:cNvPr id="425" name="Slide Number"/>
          <p:cNvSpPr txBox="1">
            <a:spLocks noGrp="1"/>
          </p:cNvSpPr>
          <p:nvPr>
            <p:ph type="sldNum" sz="quarter" idx="2"/>
          </p:nvPr>
        </p:nvSpPr>
        <p:spPr>
          <a:xfrm>
            <a:off x="23368000" y="13106401"/>
            <a:ext cx="408940" cy="459741"/>
          </a:xfrm>
          <a:prstGeom prst="rect">
            <a:avLst/>
          </a:prstGeom>
        </p:spPr>
        <p:txBody>
          <a:bodyPr lIns="45719" tIns="45719" rIns="45719" bIns="45719"/>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Contact Layout">
    <p:spTree>
      <p:nvGrpSpPr>
        <p:cNvPr id="1" name=""/>
        <p:cNvGrpSpPr/>
        <p:nvPr/>
      </p:nvGrpSpPr>
      <p:grpSpPr>
        <a:xfrm>
          <a:off x="0" y="0"/>
          <a:ext cx="0" cy="0"/>
          <a:chOff x="0" y="0"/>
          <a:chExt cx="0" cy="0"/>
        </a:xfrm>
      </p:grpSpPr>
      <p:grpSp>
        <p:nvGrpSpPr>
          <p:cNvPr id="53" name="Group"/>
          <p:cNvGrpSpPr/>
          <p:nvPr/>
        </p:nvGrpSpPr>
        <p:grpSpPr>
          <a:xfrm>
            <a:off x="11362349" y="1811526"/>
            <a:ext cx="6312258" cy="3994128"/>
            <a:chOff x="0" y="0"/>
            <a:chExt cx="6312257" cy="3994127"/>
          </a:xfrm>
        </p:grpSpPr>
        <p:sp>
          <p:nvSpPr>
            <p:cNvPr id="47" name="TextBox 7"/>
            <p:cNvSpPr txBox="1"/>
            <p:nvPr/>
          </p:nvSpPr>
          <p:spPr>
            <a:xfrm>
              <a:off x="815070" y="0"/>
              <a:ext cx="5385214" cy="103401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91437" tIns="91437" rIns="91437" bIns="91437" numCol="1" anchor="t">
              <a:spAutoFit/>
            </a:bodyPr>
            <a:lstStyle/>
            <a:p>
              <a:pPr defTabSz="457200">
                <a:defRPr sz="3000">
                  <a:latin typeface="Arial"/>
                  <a:ea typeface="Arial"/>
                  <a:cs typeface="Arial"/>
                  <a:sym typeface="Arial"/>
                </a:defRPr>
              </a:pPr>
              <a:r>
                <a:t>2880 Zankar Road</a:t>
              </a:r>
            </a:p>
            <a:p>
              <a:pPr defTabSz="457200">
                <a:defRPr sz="3000">
                  <a:latin typeface="Arial"/>
                  <a:ea typeface="Arial"/>
                  <a:cs typeface="Arial"/>
                  <a:sym typeface="Arial"/>
                </a:defRPr>
              </a:pPr>
              <a:r>
                <a:t>Suite 203, San Jose CA 95134</a:t>
              </a:r>
            </a:p>
          </p:txBody>
        </p:sp>
        <p:pic>
          <p:nvPicPr>
            <p:cNvPr id="48" name="Picture 4" descr="Picture 4"/>
            <p:cNvPicPr>
              <a:picLocks noChangeAspect="1"/>
            </p:cNvPicPr>
            <p:nvPr/>
          </p:nvPicPr>
          <p:blipFill>
            <a:blip r:embed="rId2"/>
            <a:stretch>
              <a:fillRect/>
            </a:stretch>
          </p:blipFill>
          <p:spPr>
            <a:xfrm>
              <a:off x="12294" y="242685"/>
              <a:ext cx="423953" cy="548642"/>
            </a:xfrm>
            <a:prstGeom prst="rect">
              <a:avLst/>
            </a:prstGeom>
            <a:ln w="12700" cap="flat">
              <a:noFill/>
              <a:miter lim="400000"/>
            </a:ln>
            <a:effectLst/>
          </p:spPr>
        </p:pic>
        <p:pic>
          <p:nvPicPr>
            <p:cNvPr id="49" name="Picture 5" descr="Picture 5"/>
            <p:cNvPicPr>
              <a:picLocks noChangeAspect="1"/>
            </p:cNvPicPr>
            <p:nvPr/>
          </p:nvPicPr>
          <p:blipFill>
            <a:blip r:embed="rId3"/>
            <a:stretch>
              <a:fillRect/>
            </a:stretch>
          </p:blipFill>
          <p:spPr>
            <a:xfrm>
              <a:off x="0" y="1884997"/>
              <a:ext cx="577518" cy="548644"/>
            </a:xfrm>
            <a:prstGeom prst="rect">
              <a:avLst/>
            </a:prstGeom>
            <a:ln w="12700" cap="flat">
              <a:noFill/>
              <a:miter lim="400000"/>
            </a:ln>
            <a:effectLst/>
          </p:spPr>
        </p:pic>
        <p:pic>
          <p:nvPicPr>
            <p:cNvPr id="50" name="Picture 7" descr="Picture 7"/>
            <p:cNvPicPr>
              <a:picLocks noChangeAspect="1"/>
            </p:cNvPicPr>
            <p:nvPr/>
          </p:nvPicPr>
          <p:blipFill>
            <a:blip r:embed="rId4"/>
            <a:stretch>
              <a:fillRect/>
            </a:stretch>
          </p:blipFill>
          <p:spPr>
            <a:xfrm>
              <a:off x="51974" y="3445485"/>
              <a:ext cx="731521" cy="548643"/>
            </a:xfrm>
            <a:prstGeom prst="rect">
              <a:avLst/>
            </a:prstGeom>
            <a:ln w="12700" cap="flat">
              <a:noFill/>
              <a:miter lim="400000"/>
            </a:ln>
            <a:effectLst/>
          </p:spPr>
        </p:pic>
        <p:sp>
          <p:nvSpPr>
            <p:cNvPr id="51" name="TextBox 18"/>
            <p:cNvSpPr txBox="1"/>
            <p:nvPr/>
          </p:nvSpPr>
          <p:spPr>
            <a:xfrm>
              <a:off x="1136415" y="3319695"/>
              <a:ext cx="4488524" cy="62737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91437" tIns="91437" rIns="91437" bIns="91437" numCol="1" anchor="t">
              <a:spAutoFit/>
            </a:bodyPr>
            <a:lstStyle>
              <a:lvl1pPr>
                <a:defRPr sz="3000">
                  <a:solidFill>
                    <a:srgbClr val="1B4175"/>
                  </a:solidFill>
                  <a:latin typeface="+mn-lt"/>
                  <a:ea typeface="+mn-ea"/>
                  <a:cs typeface="+mn-cs"/>
                  <a:sym typeface="Calibri"/>
                </a:defRPr>
              </a:lvl1pPr>
            </a:lstStyle>
            <a:p>
              <a:r>
                <a:t>sunil@AldenAdvisors.com</a:t>
              </a:r>
            </a:p>
          </p:txBody>
        </p:sp>
        <p:sp>
          <p:nvSpPr>
            <p:cNvPr id="52" name="+1.469.269.6460 x106 Office…"/>
            <p:cNvSpPr txBox="1"/>
            <p:nvPr/>
          </p:nvSpPr>
          <p:spPr>
            <a:xfrm>
              <a:off x="703095" y="1647109"/>
              <a:ext cx="5609163" cy="189761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1437" tIns="91437" rIns="91437" bIns="91437" numCol="1" anchor="t">
              <a:spAutoFit/>
            </a:bodyPr>
            <a:lstStyle/>
            <a:p>
              <a:pPr defTabSz="457200">
                <a:defRPr sz="3000">
                  <a:latin typeface="Arial"/>
                  <a:ea typeface="Arial"/>
                  <a:cs typeface="Arial"/>
                  <a:sym typeface="Arial"/>
                </a:defRPr>
              </a:pPr>
              <a:r>
                <a:t>+1.469.269.6460 x106 Office</a:t>
              </a:r>
            </a:p>
            <a:p>
              <a:pPr defTabSz="457200">
                <a:defRPr sz="3000">
                  <a:latin typeface="Arial"/>
                  <a:ea typeface="Arial"/>
                  <a:cs typeface="Arial"/>
                  <a:sym typeface="Arial"/>
                </a:defRPr>
              </a:pPr>
              <a:r>
                <a:t>+1.650.334.6366 Cell</a:t>
              </a:r>
              <a:br/>
              <a:br/>
              <a:endParaRPr/>
            </a:p>
          </p:txBody>
        </p:sp>
      </p:grpSp>
      <p:sp>
        <p:nvSpPr>
          <p:cNvPr id="54" name="Rectangle"/>
          <p:cNvSpPr/>
          <p:nvPr/>
        </p:nvSpPr>
        <p:spPr>
          <a:xfrm>
            <a:off x="-26571" y="13432474"/>
            <a:ext cx="24557620" cy="307172"/>
          </a:xfrm>
          <a:prstGeom prst="rect">
            <a:avLst/>
          </a:prstGeom>
          <a:gradFill>
            <a:gsLst>
              <a:gs pos="0">
                <a:srgbClr val="FF2600"/>
              </a:gs>
              <a:gs pos="100000">
                <a:schemeClr val="accent1">
                  <a:satOff val="-4409"/>
                  <a:lumOff val="-10509"/>
                </a:schemeClr>
              </a:gs>
            </a:gsLst>
          </a:gradFill>
          <a:ln w="12700">
            <a:miter lim="400000"/>
          </a:ln>
          <a:effectLst>
            <a:outerShdw blurRad="76200" dist="38100" dir="5400000" rotWithShape="0">
              <a:srgbClr val="000000">
                <a:alpha val="35000"/>
              </a:srgbClr>
            </a:outerShdw>
          </a:effectLst>
        </p:spPr>
        <p:txBody>
          <a:bodyPr lIns="91438" tIns="91438" rIns="91438" bIns="91438" anchor="ctr"/>
          <a:lstStyle/>
          <a:p>
            <a:endParaRPr/>
          </a:p>
        </p:txBody>
      </p:sp>
      <p:sp>
        <p:nvSpPr>
          <p:cNvPr id="55" name="Slide Number"/>
          <p:cNvSpPr txBox="1">
            <a:spLocks noGrp="1"/>
          </p:cNvSpPr>
          <p:nvPr>
            <p:ph type="sldNum" sz="quarter" idx="2"/>
          </p:nvPr>
        </p:nvSpPr>
        <p:spPr>
          <a:xfrm>
            <a:off x="20574000" y="13106400"/>
            <a:ext cx="500376" cy="551176"/>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tx">
  <p:cSld name="Content with Caption">
    <p:spTree>
      <p:nvGrpSpPr>
        <p:cNvPr id="1" name=""/>
        <p:cNvGrpSpPr/>
        <p:nvPr/>
      </p:nvGrpSpPr>
      <p:grpSpPr>
        <a:xfrm>
          <a:off x="0" y="0"/>
          <a:ext cx="0" cy="0"/>
          <a:chOff x="0" y="0"/>
          <a:chExt cx="0" cy="0"/>
        </a:xfrm>
      </p:grpSpPr>
      <p:grpSp>
        <p:nvGrpSpPr>
          <p:cNvPr id="434" name="Group 4"/>
          <p:cNvGrpSpPr/>
          <p:nvPr/>
        </p:nvGrpSpPr>
        <p:grpSpPr>
          <a:xfrm>
            <a:off x="-26570" y="2"/>
            <a:ext cx="24557620" cy="13739645"/>
            <a:chOff x="-26570" y="1"/>
            <a:chExt cx="24557618" cy="13739643"/>
          </a:xfrm>
        </p:grpSpPr>
        <p:pic>
          <p:nvPicPr>
            <p:cNvPr id="432" name="Picture 2" descr="Picture 2"/>
            <p:cNvPicPr>
              <a:picLocks noChangeAspect="1"/>
            </p:cNvPicPr>
            <p:nvPr/>
          </p:nvPicPr>
          <p:blipFill>
            <a:blip r:embed="rId2"/>
            <a:stretch>
              <a:fillRect/>
            </a:stretch>
          </p:blipFill>
          <p:spPr>
            <a:xfrm>
              <a:off x="15646401" y="1"/>
              <a:ext cx="8737604" cy="10332848"/>
            </a:xfrm>
            <a:prstGeom prst="rect">
              <a:avLst/>
            </a:prstGeom>
            <a:ln w="12700" cap="flat">
              <a:noFill/>
              <a:miter lim="400000"/>
            </a:ln>
            <a:effectLst/>
          </p:spPr>
        </p:pic>
        <p:sp>
          <p:nvSpPr>
            <p:cNvPr id="433" name="Rectangle"/>
            <p:cNvSpPr/>
            <p:nvPr/>
          </p:nvSpPr>
          <p:spPr>
            <a:xfrm>
              <a:off x="-26571" y="13432474"/>
              <a:ext cx="24557620" cy="307172"/>
            </a:xfrm>
            <a:prstGeom prst="rect">
              <a:avLst/>
            </a:prstGeom>
            <a:gradFill flip="none" rotWithShape="1">
              <a:gsLst>
                <a:gs pos="0">
                  <a:srgbClr val="FF2600"/>
                </a:gs>
                <a:gs pos="100000">
                  <a:schemeClr val="accent1">
                    <a:satOff val="-4409"/>
                    <a:lumOff val="-10509"/>
                  </a:schemeClr>
                </a:gs>
              </a:gsLst>
              <a:lin ang="0" scaled="0"/>
            </a:gradFill>
            <a:ln w="12700" cap="flat">
              <a:noFill/>
              <a:miter lim="400000"/>
            </a:ln>
            <a:effectLst>
              <a:outerShdw blurRad="76200" dist="38100" dir="5400000" rotWithShape="0">
                <a:srgbClr val="000000">
                  <a:alpha val="35000"/>
                </a:srgbClr>
              </a:outerShdw>
            </a:effectLst>
          </p:spPr>
          <p:txBody>
            <a:bodyPr wrap="square" lIns="91438" tIns="91438" rIns="91438" bIns="91438" numCol="1" anchor="ctr">
              <a:noAutofit/>
            </a:bodyPr>
            <a:lstStyle/>
            <a:p>
              <a:endParaRPr/>
            </a:p>
          </p:txBody>
        </p:sp>
      </p:grpSp>
      <p:sp>
        <p:nvSpPr>
          <p:cNvPr id="435" name="Title Text"/>
          <p:cNvSpPr txBox="1">
            <a:spLocks noGrp="1"/>
          </p:cNvSpPr>
          <p:nvPr>
            <p:ph type="title"/>
          </p:nvPr>
        </p:nvSpPr>
        <p:spPr>
          <a:xfrm>
            <a:off x="1219200" y="546100"/>
            <a:ext cx="8022169" cy="1587500"/>
          </a:xfrm>
          <a:prstGeom prst="rect">
            <a:avLst/>
          </a:prstGeom>
        </p:spPr>
        <p:txBody>
          <a:bodyPr lIns="45719" tIns="45719" rIns="45719" bIns="45719" anchor="b"/>
          <a:lstStyle>
            <a:lvl1pPr algn="l">
              <a:defRPr sz="4000"/>
            </a:lvl1pPr>
          </a:lstStyle>
          <a:p>
            <a:r>
              <a:t>Title Text</a:t>
            </a:r>
          </a:p>
        </p:txBody>
      </p:sp>
      <p:sp>
        <p:nvSpPr>
          <p:cNvPr id="436" name="Body Level One…"/>
          <p:cNvSpPr txBox="1">
            <a:spLocks noGrp="1"/>
          </p:cNvSpPr>
          <p:nvPr>
            <p:ph type="body" idx="1"/>
          </p:nvPr>
        </p:nvSpPr>
        <p:spPr>
          <a:xfrm>
            <a:off x="9533466" y="546101"/>
            <a:ext cx="13631334" cy="11706226"/>
          </a:xfrm>
          <a:prstGeom prst="rect">
            <a:avLst/>
          </a:prstGeom>
        </p:spPr>
        <p:txBody>
          <a:bodyPr lIns="45719" tIns="45719" rIns="45719" bIns="45719"/>
          <a:lstStyle>
            <a:lvl1pPr>
              <a:buClrTx/>
            </a:lvl1pPr>
            <a:lvl2pPr marL="1567542" indent="-653142">
              <a:buClrTx/>
            </a:lvl2pPr>
            <a:lvl3pPr marL="2438400">
              <a:buClrTx/>
            </a:lvl3pPr>
            <a:lvl4pPr marL="3474720" indent="-731520">
              <a:buClrTx/>
            </a:lvl4pPr>
            <a:lvl5pPr marL="4389120">
              <a:buClrTx/>
            </a:lvl5pPr>
          </a:lstStyle>
          <a:p>
            <a:r>
              <a:t>Body Level One</a:t>
            </a:r>
          </a:p>
          <a:p>
            <a:pPr lvl="1"/>
            <a:r>
              <a:t>Body Level Two</a:t>
            </a:r>
          </a:p>
          <a:p>
            <a:pPr lvl="2"/>
            <a:r>
              <a:t>Body Level Three</a:t>
            </a:r>
          </a:p>
          <a:p>
            <a:pPr lvl="3"/>
            <a:r>
              <a:t>Body Level Four</a:t>
            </a:r>
          </a:p>
          <a:p>
            <a:pPr lvl="4"/>
            <a:r>
              <a:t>Body Level Five</a:t>
            </a:r>
          </a:p>
        </p:txBody>
      </p:sp>
      <p:sp>
        <p:nvSpPr>
          <p:cNvPr id="437" name="Text Placeholder 3"/>
          <p:cNvSpPr>
            <a:spLocks noGrp="1"/>
          </p:cNvSpPr>
          <p:nvPr>
            <p:ph type="body" sz="half" idx="13"/>
          </p:nvPr>
        </p:nvSpPr>
        <p:spPr>
          <a:xfrm>
            <a:off x="1219201" y="2251076"/>
            <a:ext cx="8022167" cy="10001251"/>
          </a:xfrm>
          <a:prstGeom prst="rect">
            <a:avLst/>
          </a:prstGeom>
        </p:spPr>
        <p:txBody>
          <a:bodyPr lIns="45719" tIns="45719" rIns="45719" bIns="45719"/>
          <a:lstStyle/>
          <a:p>
            <a:pPr marL="0" indent="0">
              <a:spcBef>
                <a:spcPts val="600"/>
              </a:spcBef>
              <a:buClrTx/>
              <a:buSzTx/>
              <a:buFontTx/>
              <a:buNone/>
              <a:defRPr sz="2800">
                <a:solidFill>
                  <a:srgbClr val="000000"/>
                </a:solidFill>
              </a:defRPr>
            </a:pPr>
            <a:endParaRPr/>
          </a:p>
        </p:txBody>
      </p:sp>
      <p:sp>
        <p:nvSpPr>
          <p:cNvPr id="438" name="Slide Number"/>
          <p:cNvSpPr txBox="1">
            <a:spLocks noGrp="1"/>
          </p:cNvSpPr>
          <p:nvPr>
            <p:ph type="sldNum" sz="quarter" idx="2"/>
          </p:nvPr>
        </p:nvSpPr>
        <p:spPr>
          <a:xfrm>
            <a:off x="23368000" y="13106401"/>
            <a:ext cx="408940" cy="459741"/>
          </a:xfrm>
          <a:prstGeom prst="rect">
            <a:avLst/>
          </a:prstGeom>
        </p:spPr>
        <p:txBody>
          <a:bodyPr lIns="45719" tIns="45719" rIns="45719" bIns="45719"/>
          <a:lstStyle/>
          <a:p>
            <a:fld id="{86CB4B4D-7CA3-9044-876B-883B54F8677D}" type="slidenum">
              <a:t>‹#›</a:t>
            </a:fld>
            <a:endParaRPr/>
          </a:p>
        </p:txBody>
      </p:sp>
    </p:spTree>
  </p:cSld>
  <p:clrMapOvr>
    <a:masterClrMapping/>
  </p:clrMapOvr>
  <p:transition spd="med"/>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tx">
  <p:cSld name="Picture with Caption">
    <p:spTree>
      <p:nvGrpSpPr>
        <p:cNvPr id="1" name=""/>
        <p:cNvGrpSpPr/>
        <p:nvPr/>
      </p:nvGrpSpPr>
      <p:grpSpPr>
        <a:xfrm>
          <a:off x="0" y="0"/>
          <a:ext cx="0" cy="0"/>
          <a:chOff x="0" y="0"/>
          <a:chExt cx="0" cy="0"/>
        </a:xfrm>
      </p:grpSpPr>
      <p:grpSp>
        <p:nvGrpSpPr>
          <p:cNvPr id="448" name="Group 4"/>
          <p:cNvGrpSpPr/>
          <p:nvPr/>
        </p:nvGrpSpPr>
        <p:grpSpPr>
          <a:xfrm>
            <a:off x="-26570" y="2"/>
            <a:ext cx="24557620" cy="13739645"/>
            <a:chOff x="-26570" y="1"/>
            <a:chExt cx="24557618" cy="13739643"/>
          </a:xfrm>
        </p:grpSpPr>
        <p:pic>
          <p:nvPicPr>
            <p:cNvPr id="445" name="Picture 2" descr="Picture 2"/>
            <p:cNvPicPr>
              <a:picLocks noChangeAspect="1"/>
            </p:cNvPicPr>
            <p:nvPr/>
          </p:nvPicPr>
          <p:blipFill>
            <a:blip r:embed="rId2"/>
            <a:stretch>
              <a:fillRect/>
            </a:stretch>
          </p:blipFill>
          <p:spPr>
            <a:xfrm>
              <a:off x="15646398" y="1"/>
              <a:ext cx="8737604" cy="10332848"/>
            </a:xfrm>
            <a:prstGeom prst="rect">
              <a:avLst/>
            </a:prstGeom>
            <a:ln w="12700" cap="flat">
              <a:noFill/>
              <a:miter lim="400000"/>
            </a:ln>
            <a:effectLst/>
          </p:spPr>
        </p:pic>
        <p:sp>
          <p:nvSpPr>
            <p:cNvPr id="446" name="Straight Connector 12"/>
            <p:cNvSpPr/>
            <p:nvPr/>
          </p:nvSpPr>
          <p:spPr>
            <a:xfrm>
              <a:off x="2" y="1229185"/>
              <a:ext cx="24384003" cy="1"/>
            </a:xfrm>
            <a:prstGeom prst="line">
              <a:avLst/>
            </a:prstGeom>
            <a:solidFill>
              <a:srgbClr val="B72025"/>
            </a:solidFill>
            <a:ln w="19050" cap="flat">
              <a:solidFill>
                <a:srgbClr val="B72025"/>
              </a:solidFill>
              <a:prstDash val="solid"/>
              <a:round/>
            </a:ln>
            <a:effectLst/>
          </p:spPr>
          <p:txBody>
            <a:bodyPr wrap="square" lIns="45718" tIns="45718" rIns="45718" bIns="45718" numCol="1" anchor="t">
              <a:noAutofit/>
            </a:bodyPr>
            <a:lstStyle/>
            <a:p>
              <a:endParaRPr/>
            </a:p>
          </p:txBody>
        </p:sp>
        <p:sp>
          <p:nvSpPr>
            <p:cNvPr id="447" name="Rectangle"/>
            <p:cNvSpPr/>
            <p:nvPr/>
          </p:nvSpPr>
          <p:spPr>
            <a:xfrm>
              <a:off x="-26571" y="13432474"/>
              <a:ext cx="24557620" cy="307172"/>
            </a:xfrm>
            <a:prstGeom prst="rect">
              <a:avLst/>
            </a:prstGeom>
            <a:gradFill flip="none" rotWithShape="1">
              <a:gsLst>
                <a:gs pos="0">
                  <a:srgbClr val="FF2600"/>
                </a:gs>
                <a:gs pos="100000">
                  <a:schemeClr val="accent1">
                    <a:satOff val="-4409"/>
                    <a:lumOff val="-10509"/>
                  </a:schemeClr>
                </a:gs>
              </a:gsLst>
              <a:lin ang="0" scaled="0"/>
            </a:gradFill>
            <a:ln w="12700" cap="flat">
              <a:noFill/>
              <a:miter lim="400000"/>
            </a:ln>
            <a:effectLst>
              <a:outerShdw blurRad="76200" dist="38100" dir="5400000" rotWithShape="0">
                <a:srgbClr val="000000">
                  <a:alpha val="35000"/>
                </a:srgbClr>
              </a:outerShdw>
            </a:effectLst>
          </p:spPr>
          <p:txBody>
            <a:bodyPr wrap="square" lIns="91438" tIns="91438" rIns="91438" bIns="91438" numCol="1" anchor="ctr">
              <a:noAutofit/>
            </a:bodyPr>
            <a:lstStyle/>
            <a:p>
              <a:endParaRPr/>
            </a:p>
          </p:txBody>
        </p:sp>
      </p:grpSp>
      <p:sp>
        <p:nvSpPr>
          <p:cNvPr id="449" name="Title Text"/>
          <p:cNvSpPr txBox="1">
            <a:spLocks noGrp="1"/>
          </p:cNvSpPr>
          <p:nvPr>
            <p:ph type="title"/>
          </p:nvPr>
        </p:nvSpPr>
        <p:spPr>
          <a:xfrm>
            <a:off x="4779435" y="9601200"/>
            <a:ext cx="14630401" cy="1133476"/>
          </a:xfrm>
          <a:prstGeom prst="rect">
            <a:avLst/>
          </a:prstGeom>
        </p:spPr>
        <p:txBody>
          <a:bodyPr lIns="45719" tIns="45719" rIns="45719" bIns="45719" anchor="b"/>
          <a:lstStyle>
            <a:lvl1pPr algn="l">
              <a:defRPr sz="4000" b="1"/>
            </a:lvl1pPr>
          </a:lstStyle>
          <a:p>
            <a:r>
              <a:t>Title Text</a:t>
            </a:r>
          </a:p>
        </p:txBody>
      </p:sp>
      <p:sp>
        <p:nvSpPr>
          <p:cNvPr id="450" name="Picture Placeholder 2"/>
          <p:cNvSpPr>
            <a:spLocks noGrp="1"/>
          </p:cNvSpPr>
          <p:nvPr>
            <p:ph type="pic" sz="half" idx="13"/>
          </p:nvPr>
        </p:nvSpPr>
        <p:spPr>
          <a:xfrm>
            <a:off x="4779435" y="1371599"/>
            <a:ext cx="14630401" cy="8083551"/>
          </a:xfrm>
          <a:prstGeom prst="rect">
            <a:avLst/>
          </a:prstGeom>
        </p:spPr>
        <p:txBody>
          <a:bodyPr lIns="91439" tIns="45719" rIns="91439" bIns="45719">
            <a:noAutofit/>
          </a:bodyPr>
          <a:lstStyle/>
          <a:p>
            <a:endParaRPr/>
          </a:p>
        </p:txBody>
      </p:sp>
      <p:sp>
        <p:nvSpPr>
          <p:cNvPr id="451" name="Body Level One…"/>
          <p:cNvSpPr txBox="1">
            <a:spLocks noGrp="1"/>
          </p:cNvSpPr>
          <p:nvPr>
            <p:ph type="body" sz="quarter" idx="1"/>
          </p:nvPr>
        </p:nvSpPr>
        <p:spPr>
          <a:xfrm>
            <a:off x="4779435" y="10734675"/>
            <a:ext cx="14630401" cy="1609725"/>
          </a:xfrm>
          <a:prstGeom prst="rect">
            <a:avLst/>
          </a:prstGeom>
        </p:spPr>
        <p:txBody>
          <a:bodyPr lIns="45719" tIns="45719" rIns="45719" bIns="45719"/>
          <a:lstStyle>
            <a:lvl1pPr marL="0" indent="0">
              <a:spcBef>
                <a:spcPts val="600"/>
              </a:spcBef>
              <a:buClrTx/>
              <a:buSzTx/>
              <a:buFontTx/>
              <a:buNone/>
              <a:defRPr sz="2800"/>
            </a:lvl1pPr>
            <a:lvl2pPr marL="0" indent="914400">
              <a:spcBef>
                <a:spcPts val="600"/>
              </a:spcBef>
              <a:buClrTx/>
              <a:buSzTx/>
              <a:buFontTx/>
              <a:buNone/>
              <a:defRPr sz="2800"/>
            </a:lvl2pPr>
            <a:lvl3pPr marL="0" indent="1828800">
              <a:spcBef>
                <a:spcPts val="600"/>
              </a:spcBef>
              <a:buClrTx/>
              <a:buSzTx/>
              <a:buFontTx/>
              <a:buNone/>
              <a:defRPr sz="2800"/>
            </a:lvl3pPr>
            <a:lvl4pPr marL="0" indent="2743200">
              <a:spcBef>
                <a:spcPts val="600"/>
              </a:spcBef>
              <a:buClrTx/>
              <a:buSzTx/>
              <a:buFontTx/>
              <a:buNone/>
              <a:defRPr sz="2800"/>
            </a:lvl4pPr>
            <a:lvl5pPr marL="0" indent="3657600">
              <a:spcBef>
                <a:spcPts val="600"/>
              </a:spcBef>
              <a:buClrTx/>
              <a:buSzTx/>
              <a:buFontTx/>
              <a:buNone/>
              <a:defRPr sz="2800"/>
            </a:lvl5pPr>
          </a:lstStyle>
          <a:p>
            <a:r>
              <a:t>Body Level One</a:t>
            </a:r>
          </a:p>
          <a:p>
            <a:pPr lvl="1"/>
            <a:r>
              <a:t>Body Level Two</a:t>
            </a:r>
          </a:p>
          <a:p>
            <a:pPr lvl="2"/>
            <a:r>
              <a:t>Body Level Three</a:t>
            </a:r>
          </a:p>
          <a:p>
            <a:pPr lvl="3"/>
            <a:r>
              <a:t>Body Level Four</a:t>
            </a:r>
          </a:p>
          <a:p>
            <a:pPr lvl="4"/>
            <a:r>
              <a:t>Body Level Five</a:t>
            </a:r>
          </a:p>
        </p:txBody>
      </p:sp>
      <p:sp>
        <p:nvSpPr>
          <p:cNvPr id="452" name="Slide Number"/>
          <p:cNvSpPr txBox="1">
            <a:spLocks noGrp="1"/>
          </p:cNvSpPr>
          <p:nvPr>
            <p:ph type="sldNum" sz="quarter" idx="2"/>
          </p:nvPr>
        </p:nvSpPr>
        <p:spPr>
          <a:xfrm>
            <a:off x="23368000" y="13106401"/>
            <a:ext cx="408940" cy="459741"/>
          </a:xfrm>
          <a:prstGeom prst="rect">
            <a:avLst/>
          </a:prstGeom>
        </p:spPr>
        <p:txBody>
          <a:bodyPr lIns="45719" tIns="45719" rIns="45719" bIns="45719"/>
          <a:lstStyle/>
          <a:p>
            <a:fld id="{86CB4B4D-7CA3-9044-876B-883B54F8677D}" type="slidenum">
              <a:t>‹#›</a:t>
            </a:fld>
            <a:endParaRPr/>
          </a:p>
        </p:txBody>
      </p:sp>
    </p:spTree>
  </p:cSld>
  <p:clrMapOvr>
    <a:masterClrMapping/>
  </p:clrMapOvr>
  <p:transition spd="med"/>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sp>
        <p:nvSpPr>
          <p:cNvPr id="459" name="Title Text"/>
          <p:cNvSpPr txBox="1">
            <a:spLocks noGrp="1"/>
          </p:cNvSpPr>
          <p:nvPr>
            <p:ph type="title"/>
          </p:nvPr>
        </p:nvSpPr>
        <p:spPr>
          <a:xfrm>
            <a:off x="1926168" y="8813804"/>
            <a:ext cx="20726401" cy="2724151"/>
          </a:xfrm>
          <a:prstGeom prst="rect">
            <a:avLst/>
          </a:prstGeom>
        </p:spPr>
        <p:txBody>
          <a:bodyPr lIns="45719" tIns="45719" rIns="45719" bIns="45719" anchor="t"/>
          <a:lstStyle>
            <a:lvl1pPr algn="l">
              <a:defRPr sz="8000" b="1" cap="all">
                <a:solidFill>
                  <a:srgbClr val="000000"/>
                </a:solidFill>
                <a:latin typeface="+mn-lt"/>
                <a:ea typeface="+mn-ea"/>
                <a:cs typeface="+mn-cs"/>
                <a:sym typeface="Calibri"/>
              </a:defRPr>
            </a:lvl1pPr>
          </a:lstStyle>
          <a:p>
            <a:r>
              <a:t>Title Text</a:t>
            </a:r>
          </a:p>
        </p:txBody>
      </p:sp>
      <p:sp>
        <p:nvSpPr>
          <p:cNvPr id="460" name="Body Level One…"/>
          <p:cNvSpPr txBox="1">
            <a:spLocks noGrp="1"/>
          </p:cNvSpPr>
          <p:nvPr>
            <p:ph type="body" sz="quarter" idx="1"/>
          </p:nvPr>
        </p:nvSpPr>
        <p:spPr>
          <a:xfrm>
            <a:off x="1926168" y="5813426"/>
            <a:ext cx="20726401" cy="3000375"/>
          </a:xfrm>
          <a:prstGeom prst="rect">
            <a:avLst/>
          </a:prstGeom>
        </p:spPr>
        <p:txBody>
          <a:bodyPr lIns="45719" tIns="45719" rIns="45719" bIns="45719" anchor="b"/>
          <a:lstStyle>
            <a:lvl1pPr marL="0" indent="0">
              <a:spcBef>
                <a:spcPts val="900"/>
              </a:spcBef>
              <a:buClrTx/>
              <a:buSzTx/>
              <a:buFontTx/>
              <a:buNone/>
              <a:defRPr sz="4000">
                <a:solidFill>
                  <a:srgbClr val="000000"/>
                </a:solidFill>
                <a:latin typeface="+mn-lt"/>
                <a:ea typeface="+mn-ea"/>
                <a:cs typeface="+mn-cs"/>
                <a:sym typeface="Calibri"/>
              </a:defRPr>
            </a:lvl1pPr>
            <a:lvl2pPr marL="0" indent="914400">
              <a:spcBef>
                <a:spcPts val="900"/>
              </a:spcBef>
              <a:buClrTx/>
              <a:buSzTx/>
              <a:buFontTx/>
              <a:buNone/>
              <a:defRPr sz="4000">
                <a:solidFill>
                  <a:srgbClr val="000000"/>
                </a:solidFill>
                <a:latin typeface="+mn-lt"/>
                <a:ea typeface="+mn-ea"/>
                <a:cs typeface="+mn-cs"/>
                <a:sym typeface="Calibri"/>
              </a:defRPr>
            </a:lvl2pPr>
            <a:lvl3pPr marL="0" indent="1828800">
              <a:spcBef>
                <a:spcPts val="900"/>
              </a:spcBef>
              <a:buClrTx/>
              <a:buSzTx/>
              <a:buFontTx/>
              <a:buNone/>
              <a:defRPr sz="4000">
                <a:solidFill>
                  <a:srgbClr val="000000"/>
                </a:solidFill>
                <a:latin typeface="+mn-lt"/>
                <a:ea typeface="+mn-ea"/>
                <a:cs typeface="+mn-cs"/>
                <a:sym typeface="Calibri"/>
              </a:defRPr>
            </a:lvl3pPr>
            <a:lvl4pPr marL="0" indent="2743200">
              <a:spcBef>
                <a:spcPts val="900"/>
              </a:spcBef>
              <a:buClrTx/>
              <a:buSzTx/>
              <a:buFontTx/>
              <a:buNone/>
              <a:defRPr sz="4000">
                <a:solidFill>
                  <a:srgbClr val="000000"/>
                </a:solidFill>
                <a:latin typeface="+mn-lt"/>
                <a:ea typeface="+mn-ea"/>
                <a:cs typeface="+mn-cs"/>
                <a:sym typeface="Calibri"/>
              </a:defRPr>
            </a:lvl4pPr>
            <a:lvl5pPr marL="0" indent="3657600">
              <a:spcBef>
                <a:spcPts val="900"/>
              </a:spcBef>
              <a:buClrTx/>
              <a:buSzTx/>
              <a:buFontTx/>
              <a:buNone/>
              <a:defRPr sz="4000">
                <a:solidFill>
                  <a:srgbClr val="000000"/>
                </a:solidFill>
                <a:latin typeface="+mn-lt"/>
                <a:ea typeface="+mn-ea"/>
                <a:cs typeface="+mn-cs"/>
                <a:sym typeface="Calibri"/>
              </a:defRPr>
            </a:lvl5pPr>
          </a:lstStyle>
          <a:p>
            <a:r>
              <a:t>Body Level One</a:t>
            </a:r>
          </a:p>
          <a:p>
            <a:pPr lvl="1"/>
            <a:r>
              <a:t>Body Level Two</a:t>
            </a:r>
          </a:p>
          <a:p>
            <a:pPr lvl="2"/>
            <a:r>
              <a:t>Body Level Three</a:t>
            </a:r>
          </a:p>
          <a:p>
            <a:pPr lvl="3"/>
            <a:r>
              <a:t>Body Level Four</a:t>
            </a:r>
          </a:p>
          <a:p>
            <a:pPr lvl="4"/>
            <a:r>
              <a:t>Body Level Five</a:t>
            </a:r>
          </a:p>
        </p:txBody>
      </p:sp>
      <p:pic>
        <p:nvPicPr>
          <p:cNvPr id="461" name="Picture 6" descr="Picture 6"/>
          <p:cNvPicPr>
            <a:picLocks noChangeAspect="1"/>
          </p:cNvPicPr>
          <p:nvPr/>
        </p:nvPicPr>
        <p:blipFill>
          <a:blip r:embed="rId2"/>
          <a:stretch>
            <a:fillRect/>
          </a:stretch>
        </p:blipFill>
        <p:spPr>
          <a:xfrm>
            <a:off x="22633114" y="12778027"/>
            <a:ext cx="1750886" cy="937975"/>
          </a:xfrm>
          <a:prstGeom prst="rect">
            <a:avLst/>
          </a:prstGeom>
          <a:ln w="12700">
            <a:miter lim="400000"/>
          </a:ln>
        </p:spPr>
      </p:pic>
      <p:sp>
        <p:nvSpPr>
          <p:cNvPr id="462" name="Slide Number"/>
          <p:cNvSpPr txBox="1">
            <a:spLocks noGrp="1"/>
          </p:cNvSpPr>
          <p:nvPr>
            <p:ph type="sldNum" sz="quarter" idx="2"/>
          </p:nvPr>
        </p:nvSpPr>
        <p:spPr>
          <a:xfrm>
            <a:off x="22146260" y="12712703"/>
            <a:ext cx="408941" cy="459741"/>
          </a:xfrm>
          <a:prstGeom prst="rect">
            <a:avLst/>
          </a:prstGeom>
        </p:spPr>
        <p:txBody>
          <a:bodyPr lIns="45719" tIns="45719" rIns="45719" bIns="45719"/>
          <a:lstStyle>
            <a:lvl1pPr algn="r" defTabSz="914400">
              <a:defRPr b="0">
                <a:solidFill>
                  <a:srgbClr val="888888"/>
                </a:solidFill>
              </a:defRPr>
            </a:lvl1pPr>
          </a:lstStyle>
          <a:p>
            <a:fld id="{86CB4B4D-7CA3-9044-876B-883B54F8677D}" type="slidenum">
              <a:t>‹#›</a:t>
            </a:fld>
            <a:endParaRPr/>
          </a:p>
        </p:txBody>
      </p:sp>
    </p:spTree>
  </p:cSld>
  <p:clrMapOvr>
    <a:masterClrMapping/>
  </p:clrMapOvr>
  <p:transition spd="med"/>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x">
  <p:cSld name="1_Title and Content">
    <p:spTree>
      <p:nvGrpSpPr>
        <p:cNvPr id="1" name=""/>
        <p:cNvGrpSpPr/>
        <p:nvPr/>
      </p:nvGrpSpPr>
      <p:grpSpPr>
        <a:xfrm>
          <a:off x="0" y="0"/>
          <a:ext cx="0" cy="0"/>
          <a:chOff x="0" y="0"/>
          <a:chExt cx="0" cy="0"/>
        </a:xfrm>
      </p:grpSpPr>
      <p:pic>
        <p:nvPicPr>
          <p:cNvPr id="469" name="Picture 4" descr="Picture 4"/>
          <p:cNvPicPr>
            <a:picLocks noChangeAspect="1"/>
          </p:cNvPicPr>
          <p:nvPr/>
        </p:nvPicPr>
        <p:blipFill>
          <a:blip r:embed="rId2"/>
          <a:stretch>
            <a:fillRect/>
          </a:stretch>
        </p:blipFill>
        <p:spPr>
          <a:xfrm>
            <a:off x="22633114" y="12778027"/>
            <a:ext cx="1750886" cy="937975"/>
          </a:xfrm>
          <a:prstGeom prst="rect">
            <a:avLst/>
          </a:prstGeom>
          <a:ln w="12700">
            <a:miter lim="400000"/>
          </a:ln>
        </p:spPr>
      </p:pic>
      <p:sp>
        <p:nvSpPr>
          <p:cNvPr id="470" name="Title Text"/>
          <p:cNvSpPr txBox="1">
            <a:spLocks noGrp="1"/>
          </p:cNvSpPr>
          <p:nvPr>
            <p:ph type="title"/>
          </p:nvPr>
        </p:nvSpPr>
        <p:spPr>
          <a:xfrm>
            <a:off x="1219200" y="271380"/>
            <a:ext cx="21945600" cy="1037475"/>
          </a:xfrm>
          <a:prstGeom prst="rect">
            <a:avLst/>
          </a:prstGeom>
        </p:spPr>
        <p:txBody>
          <a:bodyPr lIns="45719" tIns="45719" rIns="45719" bIns="45719"/>
          <a:lstStyle>
            <a:lvl1pPr>
              <a:defRPr sz="5600">
                <a:solidFill>
                  <a:srgbClr val="000000"/>
                </a:solidFill>
                <a:latin typeface="+mn-lt"/>
                <a:ea typeface="+mn-ea"/>
                <a:cs typeface="+mn-cs"/>
                <a:sym typeface="Calibri"/>
              </a:defRPr>
            </a:lvl1pPr>
          </a:lstStyle>
          <a:p>
            <a:r>
              <a:t>Title Text</a:t>
            </a:r>
          </a:p>
        </p:txBody>
      </p:sp>
      <p:sp>
        <p:nvSpPr>
          <p:cNvPr id="471" name="Straight Connector 7"/>
          <p:cNvSpPr/>
          <p:nvPr/>
        </p:nvSpPr>
        <p:spPr>
          <a:xfrm>
            <a:off x="1219200" y="1219200"/>
            <a:ext cx="21945601" cy="3177"/>
          </a:xfrm>
          <a:prstGeom prst="line">
            <a:avLst/>
          </a:prstGeom>
          <a:ln w="19050">
            <a:solidFill>
              <a:srgbClr val="C8381E"/>
            </a:solidFill>
          </a:ln>
        </p:spPr>
        <p:txBody>
          <a:bodyPr lIns="45718" tIns="45718" rIns="45718" bIns="45718"/>
          <a:lstStyle/>
          <a:p>
            <a:endParaRPr/>
          </a:p>
        </p:txBody>
      </p:sp>
      <p:sp>
        <p:nvSpPr>
          <p:cNvPr id="472" name="Slide Number"/>
          <p:cNvSpPr txBox="1">
            <a:spLocks noGrp="1"/>
          </p:cNvSpPr>
          <p:nvPr>
            <p:ph type="sldNum" sz="quarter" idx="2"/>
          </p:nvPr>
        </p:nvSpPr>
        <p:spPr>
          <a:xfrm>
            <a:off x="22146260" y="12847958"/>
            <a:ext cx="408941" cy="459741"/>
          </a:xfrm>
          <a:prstGeom prst="rect">
            <a:avLst/>
          </a:prstGeom>
        </p:spPr>
        <p:txBody>
          <a:bodyPr lIns="45719" tIns="45719" rIns="45719" bIns="45719" anchor="ctr"/>
          <a:lstStyle>
            <a:lvl1pPr algn="r">
              <a:defRPr b="0">
                <a:solidFill>
                  <a:srgbClr val="888888"/>
                </a:solidFill>
              </a:defRPr>
            </a:lvl1pPr>
          </a:lstStyle>
          <a:p>
            <a:fld id="{86CB4B4D-7CA3-9044-876B-883B54F8677D}" type="slidenum">
              <a:t>‹#›</a:t>
            </a:fld>
            <a:endParaRPr/>
          </a:p>
        </p:txBody>
      </p:sp>
    </p:spTree>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sp>
        <p:nvSpPr>
          <p:cNvPr id="491" name="Title Text"/>
          <p:cNvSpPr txBox="1">
            <a:spLocks noGrp="1"/>
          </p:cNvSpPr>
          <p:nvPr>
            <p:ph type="title"/>
          </p:nvPr>
        </p:nvSpPr>
        <p:spPr>
          <a:xfrm>
            <a:off x="3962400" y="65314"/>
            <a:ext cx="16459200" cy="1153887"/>
          </a:xfrm>
          <a:prstGeom prst="rect">
            <a:avLst/>
          </a:prstGeom>
        </p:spPr>
        <p:txBody>
          <a:bodyPr lIns="91438" tIns="91438" rIns="91438" bIns="91438"/>
          <a:lstStyle/>
          <a:p>
            <a:r>
              <a:t>Title Text</a:t>
            </a:r>
          </a:p>
        </p:txBody>
      </p:sp>
      <p:grpSp>
        <p:nvGrpSpPr>
          <p:cNvPr id="495" name="Group 11"/>
          <p:cNvGrpSpPr/>
          <p:nvPr/>
        </p:nvGrpSpPr>
        <p:grpSpPr>
          <a:xfrm>
            <a:off x="-26571" y="-79214"/>
            <a:ext cx="24557620" cy="13818860"/>
            <a:chOff x="48930" y="0"/>
            <a:chExt cx="24557618" cy="13818858"/>
          </a:xfrm>
        </p:grpSpPr>
        <p:pic>
          <p:nvPicPr>
            <p:cNvPr id="492" name="Picture 2" descr="Picture 2"/>
            <p:cNvPicPr>
              <a:picLocks noChangeAspect="1"/>
            </p:cNvPicPr>
            <p:nvPr/>
          </p:nvPicPr>
          <p:blipFill>
            <a:blip r:embed="rId2"/>
            <a:stretch>
              <a:fillRect/>
            </a:stretch>
          </p:blipFill>
          <p:spPr>
            <a:xfrm>
              <a:off x="15754277" y="0"/>
              <a:ext cx="8700601" cy="13718784"/>
            </a:xfrm>
            <a:prstGeom prst="rect">
              <a:avLst/>
            </a:prstGeom>
            <a:ln w="12700" cap="flat">
              <a:noFill/>
              <a:miter lim="400000"/>
            </a:ln>
            <a:effectLst/>
          </p:spPr>
        </p:pic>
        <p:sp>
          <p:nvSpPr>
            <p:cNvPr id="493" name="Straight Connector 16"/>
            <p:cNvSpPr/>
            <p:nvPr/>
          </p:nvSpPr>
          <p:spPr>
            <a:xfrm>
              <a:off x="80126" y="1520970"/>
              <a:ext cx="24374749" cy="1"/>
            </a:xfrm>
            <a:prstGeom prst="line">
              <a:avLst/>
            </a:prstGeom>
            <a:solidFill>
              <a:srgbClr val="B72025"/>
            </a:solidFill>
            <a:ln w="38100" cap="flat">
              <a:solidFill>
                <a:srgbClr val="B72025"/>
              </a:solidFill>
              <a:prstDash val="solid"/>
              <a:round/>
            </a:ln>
            <a:effectLst/>
          </p:spPr>
          <p:txBody>
            <a:bodyPr wrap="square" lIns="45718" tIns="45718" rIns="45718" bIns="45718" numCol="1" anchor="t">
              <a:noAutofit/>
            </a:bodyPr>
            <a:lstStyle/>
            <a:p>
              <a:endParaRPr/>
            </a:p>
          </p:txBody>
        </p:sp>
        <p:sp>
          <p:nvSpPr>
            <p:cNvPr id="494" name="Rectangle"/>
            <p:cNvSpPr/>
            <p:nvPr/>
          </p:nvSpPr>
          <p:spPr>
            <a:xfrm>
              <a:off x="48930" y="13511688"/>
              <a:ext cx="24557620" cy="307172"/>
            </a:xfrm>
            <a:prstGeom prst="rect">
              <a:avLst/>
            </a:prstGeom>
            <a:gradFill flip="none" rotWithShape="1">
              <a:gsLst>
                <a:gs pos="0">
                  <a:srgbClr val="FF2600"/>
                </a:gs>
                <a:gs pos="100000">
                  <a:schemeClr val="accent1">
                    <a:satOff val="-4409"/>
                    <a:lumOff val="-10509"/>
                  </a:schemeClr>
                </a:gs>
              </a:gsLst>
              <a:lin ang="0" scaled="0"/>
            </a:gradFill>
            <a:ln w="12700" cap="flat">
              <a:noFill/>
              <a:miter lim="400000"/>
            </a:ln>
            <a:effectLst>
              <a:outerShdw blurRad="76200" dist="38100" dir="5400000" rotWithShape="0">
                <a:srgbClr val="000000">
                  <a:alpha val="35000"/>
                </a:srgbClr>
              </a:outerShdw>
            </a:effectLst>
          </p:spPr>
          <p:txBody>
            <a:bodyPr wrap="square" lIns="91438" tIns="91438" rIns="91438" bIns="91438" numCol="1" anchor="ctr">
              <a:noAutofit/>
            </a:bodyPr>
            <a:lstStyle/>
            <a:p>
              <a:endParaRPr/>
            </a:p>
          </p:txBody>
        </p:sp>
      </p:grpSp>
      <p:sp>
        <p:nvSpPr>
          <p:cNvPr id="496" name="Slide Number"/>
          <p:cNvSpPr txBox="1">
            <a:spLocks noGrp="1"/>
          </p:cNvSpPr>
          <p:nvPr>
            <p:ph type="sldNum" sz="quarter" idx="2"/>
          </p:nvPr>
        </p:nvSpPr>
        <p:spPr>
          <a:xfrm>
            <a:off x="20574000" y="13106400"/>
            <a:ext cx="500378" cy="551178"/>
          </a:xfrm>
          <a:prstGeom prst="rect">
            <a:avLst/>
          </a:prstGeom>
        </p:spPr>
        <p:txBody>
          <a:bodyPr lIns="91438" tIns="91438" rIns="91438" bIns="91438"/>
          <a:lstStyle/>
          <a:p>
            <a:fld id="{86CB4B4D-7CA3-9044-876B-883B54F8677D}" type="slidenum">
              <a:t>‹#›</a:t>
            </a:fld>
            <a:endParaRPr/>
          </a:p>
        </p:txBody>
      </p:sp>
    </p:spTree>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grpSp>
        <p:nvGrpSpPr>
          <p:cNvPr id="518" name="Group 11"/>
          <p:cNvGrpSpPr/>
          <p:nvPr/>
        </p:nvGrpSpPr>
        <p:grpSpPr>
          <a:xfrm>
            <a:off x="-26571" y="-79214"/>
            <a:ext cx="24557620" cy="13818860"/>
            <a:chOff x="48930" y="0"/>
            <a:chExt cx="24557618" cy="13818858"/>
          </a:xfrm>
        </p:grpSpPr>
        <p:pic>
          <p:nvPicPr>
            <p:cNvPr id="515" name="Picture 2" descr="Picture 2"/>
            <p:cNvPicPr>
              <a:picLocks noChangeAspect="1"/>
            </p:cNvPicPr>
            <p:nvPr/>
          </p:nvPicPr>
          <p:blipFill>
            <a:blip r:embed="rId2"/>
            <a:stretch>
              <a:fillRect/>
            </a:stretch>
          </p:blipFill>
          <p:spPr>
            <a:xfrm>
              <a:off x="15754277" y="0"/>
              <a:ext cx="8700601" cy="13718784"/>
            </a:xfrm>
            <a:prstGeom prst="rect">
              <a:avLst/>
            </a:prstGeom>
            <a:ln w="12700" cap="flat">
              <a:noFill/>
              <a:miter lim="400000"/>
            </a:ln>
            <a:effectLst/>
          </p:spPr>
        </p:pic>
        <p:sp>
          <p:nvSpPr>
            <p:cNvPr id="516" name="Straight Connector 16"/>
            <p:cNvSpPr/>
            <p:nvPr/>
          </p:nvSpPr>
          <p:spPr>
            <a:xfrm>
              <a:off x="80126" y="1813070"/>
              <a:ext cx="24374748" cy="1"/>
            </a:xfrm>
            <a:prstGeom prst="line">
              <a:avLst/>
            </a:prstGeom>
            <a:solidFill>
              <a:srgbClr val="B72025"/>
            </a:solidFill>
            <a:ln w="38100" cap="flat">
              <a:solidFill>
                <a:srgbClr val="B72025"/>
              </a:solidFill>
              <a:prstDash val="solid"/>
              <a:round/>
            </a:ln>
            <a:effectLst/>
          </p:spPr>
          <p:txBody>
            <a:bodyPr wrap="square" lIns="45718" tIns="45718" rIns="45718" bIns="45718" numCol="1" anchor="t">
              <a:noAutofit/>
            </a:bodyPr>
            <a:lstStyle/>
            <a:p>
              <a:endParaRPr/>
            </a:p>
          </p:txBody>
        </p:sp>
        <p:sp>
          <p:nvSpPr>
            <p:cNvPr id="517" name="Rectangle"/>
            <p:cNvSpPr/>
            <p:nvPr/>
          </p:nvSpPr>
          <p:spPr>
            <a:xfrm>
              <a:off x="48930" y="13511688"/>
              <a:ext cx="24557620" cy="307172"/>
            </a:xfrm>
            <a:prstGeom prst="rect">
              <a:avLst/>
            </a:prstGeom>
            <a:gradFill flip="none" rotWithShape="1">
              <a:gsLst>
                <a:gs pos="0">
                  <a:srgbClr val="FF2600"/>
                </a:gs>
                <a:gs pos="100000">
                  <a:schemeClr val="accent1">
                    <a:satOff val="-4409"/>
                    <a:lumOff val="-10509"/>
                  </a:schemeClr>
                </a:gs>
              </a:gsLst>
              <a:lin ang="0" scaled="0"/>
            </a:gradFill>
            <a:ln w="12700" cap="flat">
              <a:noFill/>
              <a:miter lim="400000"/>
            </a:ln>
            <a:effectLst>
              <a:outerShdw blurRad="76200" dist="38100" dir="5400000" rotWithShape="0">
                <a:srgbClr val="000000">
                  <a:alpha val="35000"/>
                </a:srgbClr>
              </a:outerShdw>
            </a:effectLst>
          </p:spPr>
          <p:txBody>
            <a:bodyPr wrap="square" lIns="91438" tIns="91438" rIns="91438" bIns="91438" numCol="1" anchor="ctr">
              <a:noAutofit/>
            </a:bodyPr>
            <a:lstStyle/>
            <a:p>
              <a:endParaRPr/>
            </a:p>
          </p:txBody>
        </p:sp>
      </p:grpSp>
      <p:sp>
        <p:nvSpPr>
          <p:cNvPr id="519" name="Title Text"/>
          <p:cNvSpPr txBox="1">
            <a:spLocks noGrp="1"/>
          </p:cNvSpPr>
          <p:nvPr>
            <p:ph type="title"/>
          </p:nvPr>
        </p:nvSpPr>
        <p:spPr>
          <a:xfrm>
            <a:off x="3318933" y="234649"/>
            <a:ext cx="16459202" cy="1182457"/>
          </a:xfrm>
          <a:prstGeom prst="rect">
            <a:avLst/>
          </a:prstGeom>
        </p:spPr>
        <p:txBody>
          <a:bodyPr lIns="91438" tIns="91438" rIns="91438" bIns="91438"/>
          <a:lstStyle/>
          <a:p>
            <a:r>
              <a:t>Title Text</a:t>
            </a:r>
          </a:p>
        </p:txBody>
      </p:sp>
      <p:sp>
        <p:nvSpPr>
          <p:cNvPr id="520" name="Body Level One…"/>
          <p:cNvSpPr txBox="1">
            <a:spLocks noGrp="1"/>
          </p:cNvSpPr>
          <p:nvPr>
            <p:ph type="body" idx="1"/>
          </p:nvPr>
        </p:nvSpPr>
        <p:spPr>
          <a:xfrm>
            <a:off x="1770855" y="2247297"/>
            <a:ext cx="21267476" cy="10750096"/>
          </a:xfrm>
          <a:prstGeom prst="rect">
            <a:avLst/>
          </a:prstGeom>
        </p:spPr>
        <p:txBody>
          <a:bodyPr lIns="91438" tIns="91438" rIns="91438" bIns="91438"/>
          <a:lstStyle>
            <a:lvl4pPr indent="-731519"/>
          </a:lstStyle>
          <a:p>
            <a:r>
              <a:t>Body Level One</a:t>
            </a:r>
          </a:p>
          <a:p>
            <a:pPr lvl="1"/>
            <a:r>
              <a:t>Body Level Two</a:t>
            </a:r>
          </a:p>
          <a:p>
            <a:pPr lvl="2"/>
            <a:r>
              <a:t>Body Level Three</a:t>
            </a:r>
          </a:p>
          <a:p>
            <a:pPr lvl="3"/>
            <a:r>
              <a:t>Body Level Four</a:t>
            </a:r>
          </a:p>
          <a:p>
            <a:pPr lvl="4"/>
            <a:r>
              <a:t>Body Level Five</a:t>
            </a:r>
          </a:p>
        </p:txBody>
      </p:sp>
      <p:sp>
        <p:nvSpPr>
          <p:cNvPr id="521" name="Slide Number"/>
          <p:cNvSpPr txBox="1">
            <a:spLocks noGrp="1"/>
          </p:cNvSpPr>
          <p:nvPr>
            <p:ph type="sldNum" sz="quarter" idx="2"/>
          </p:nvPr>
        </p:nvSpPr>
        <p:spPr>
          <a:xfrm>
            <a:off x="23249466" y="13140266"/>
            <a:ext cx="500379" cy="551179"/>
          </a:xfrm>
          <a:prstGeom prst="rect">
            <a:avLst/>
          </a:prstGeom>
        </p:spPr>
        <p:txBody>
          <a:bodyPr lIns="91438" tIns="91438" rIns="91438" bIns="91438"/>
          <a:lstStyle/>
          <a:p>
            <a:fld id="{86CB4B4D-7CA3-9044-876B-883B54F8677D}" type="slidenum">
              <a:t>‹#›</a:t>
            </a:fld>
            <a:endParaRPr/>
          </a:p>
        </p:txBody>
      </p:sp>
    </p:spTree>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tx">
  <p:cSld name="Section Layout">
    <p:spTree>
      <p:nvGrpSpPr>
        <p:cNvPr id="1" name=""/>
        <p:cNvGrpSpPr/>
        <p:nvPr/>
      </p:nvGrpSpPr>
      <p:grpSpPr>
        <a:xfrm>
          <a:off x="0" y="0"/>
          <a:ext cx="0" cy="0"/>
          <a:chOff x="0" y="0"/>
          <a:chExt cx="0" cy="0"/>
        </a:xfrm>
      </p:grpSpPr>
      <p:pic>
        <p:nvPicPr>
          <p:cNvPr id="528" name="startup1.jpg" descr="startup1.jpg"/>
          <p:cNvPicPr>
            <a:picLocks noChangeAspect="1"/>
          </p:cNvPicPr>
          <p:nvPr/>
        </p:nvPicPr>
        <p:blipFill>
          <a:blip r:embed="rId2"/>
          <a:srcRect t="12526" b="12526"/>
          <a:stretch>
            <a:fillRect/>
          </a:stretch>
        </p:blipFill>
        <p:spPr>
          <a:xfrm>
            <a:off x="-175717" y="-56344"/>
            <a:ext cx="24601985" cy="13828687"/>
          </a:xfrm>
          <a:prstGeom prst="rect">
            <a:avLst/>
          </a:prstGeom>
          <a:ln w="12700">
            <a:miter lim="400000"/>
          </a:ln>
        </p:spPr>
      </p:pic>
      <p:grpSp>
        <p:nvGrpSpPr>
          <p:cNvPr id="531" name="Group 2"/>
          <p:cNvGrpSpPr/>
          <p:nvPr/>
        </p:nvGrpSpPr>
        <p:grpSpPr>
          <a:xfrm>
            <a:off x="8077196" y="3505197"/>
            <a:ext cx="3048004" cy="4754883"/>
            <a:chOff x="8065821" y="-1"/>
            <a:chExt cx="3048002" cy="4754882"/>
          </a:xfrm>
        </p:grpSpPr>
        <p:pic>
          <p:nvPicPr>
            <p:cNvPr id="529" name="Picture 3" descr="Picture 3"/>
            <p:cNvPicPr>
              <a:picLocks noChangeAspect="1"/>
            </p:cNvPicPr>
            <p:nvPr/>
          </p:nvPicPr>
          <p:blipFill>
            <a:blip r:embed="rId3"/>
            <a:stretch>
              <a:fillRect/>
            </a:stretch>
          </p:blipFill>
          <p:spPr>
            <a:xfrm>
              <a:off x="8065821" y="761999"/>
              <a:ext cx="2589803" cy="2584451"/>
            </a:xfrm>
            <a:prstGeom prst="rect">
              <a:avLst/>
            </a:prstGeom>
            <a:ln w="12700" cap="flat">
              <a:noFill/>
              <a:miter lim="400000"/>
            </a:ln>
            <a:effectLst/>
          </p:spPr>
        </p:pic>
        <p:sp>
          <p:nvSpPr>
            <p:cNvPr id="530" name="Straight Connector 17"/>
            <p:cNvSpPr/>
            <p:nvPr/>
          </p:nvSpPr>
          <p:spPr>
            <a:xfrm flipH="1">
              <a:off x="11113824" y="-2"/>
              <a:ext cx="1" cy="4754884"/>
            </a:xfrm>
            <a:prstGeom prst="line">
              <a:avLst/>
            </a:prstGeom>
            <a:noFill/>
            <a:ln w="50800" cap="flat">
              <a:solidFill>
                <a:srgbClr val="1B4175"/>
              </a:solidFill>
              <a:prstDash val="solid"/>
              <a:round/>
            </a:ln>
            <a:effectLst/>
          </p:spPr>
          <p:txBody>
            <a:bodyPr wrap="square" lIns="45718" tIns="45718" rIns="45718" bIns="45718" numCol="1" anchor="t">
              <a:noAutofit/>
            </a:bodyPr>
            <a:lstStyle/>
            <a:p>
              <a:endParaRPr/>
            </a:p>
          </p:txBody>
        </p:sp>
      </p:grpSp>
      <p:sp>
        <p:nvSpPr>
          <p:cNvPr id="532" name="Title Text"/>
          <p:cNvSpPr txBox="1">
            <a:spLocks noGrp="1"/>
          </p:cNvSpPr>
          <p:nvPr>
            <p:ph type="title"/>
          </p:nvPr>
        </p:nvSpPr>
        <p:spPr>
          <a:xfrm>
            <a:off x="11518392" y="3294888"/>
            <a:ext cx="8598408" cy="5175504"/>
          </a:xfrm>
          <a:prstGeom prst="rect">
            <a:avLst/>
          </a:prstGeom>
        </p:spPr>
        <p:txBody>
          <a:bodyPr/>
          <a:lstStyle>
            <a:lvl1pPr algn="l">
              <a:defRPr sz="10800">
                <a:solidFill>
                  <a:srgbClr val="1B4175"/>
                </a:solidFill>
              </a:defRPr>
            </a:lvl1pPr>
          </a:lstStyle>
          <a:p>
            <a:r>
              <a:t>Title Text</a:t>
            </a:r>
          </a:p>
        </p:txBody>
      </p:sp>
      <p:sp>
        <p:nvSpPr>
          <p:cNvPr id="533" name="Rectangle"/>
          <p:cNvSpPr/>
          <p:nvPr/>
        </p:nvSpPr>
        <p:spPr>
          <a:xfrm>
            <a:off x="-26571" y="13432474"/>
            <a:ext cx="24557620" cy="307172"/>
          </a:xfrm>
          <a:prstGeom prst="rect">
            <a:avLst/>
          </a:prstGeom>
          <a:gradFill>
            <a:gsLst>
              <a:gs pos="0">
                <a:srgbClr val="FF2600"/>
              </a:gs>
              <a:gs pos="100000">
                <a:schemeClr val="accent1">
                  <a:satOff val="-4409"/>
                  <a:lumOff val="-10509"/>
                </a:schemeClr>
              </a:gs>
            </a:gsLst>
          </a:gradFill>
          <a:ln w="12700">
            <a:miter lim="400000"/>
          </a:ln>
          <a:effectLst>
            <a:outerShdw blurRad="76200" dist="38100" dir="5400000" rotWithShape="0">
              <a:srgbClr val="000000">
                <a:alpha val="35000"/>
              </a:srgbClr>
            </a:outerShdw>
          </a:effectLst>
        </p:spPr>
        <p:txBody>
          <a:bodyPr lIns="91438" tIns="91438" rIns="91438" bIns="91438" anchor="ctr"/>
          <a:lstStyle/>
          <a:p>
            <a:endParaRPr/>
          </a:p>
        </p:txBody>
      </p:sp>
      <p:sp>
        <p:nvSpPr>
          <p:cNvPr id="534" name="Slide Number"/>
          <p:cNvSpPr txBox="1">
            <a:spLocks noGrp="1"/>
          </p:cNvSpPr>
          <p:nvPr>
            <p:ph type="sldNum" sz="quarter" idx="2"/>
          </p:nvPr>
        </p:nvSpPr>
        <p:spPr>
          <a:xfrm>
            <a:off x="23283332" y="13072532"/>
            <a:ext cx="500377" cy="551177"/>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x">
  <p:cSld name="Comparison">
    <p:spTree>
      <p:nvGrpSpPr>
        <p:cNvPr id="1" name=""/>
        <p:cNvGrpSpPr/>
        <p:nvPr/>
      </p:nvGrpSpPr>
      <p:grpSpPr>
        <a:xfrm>
          <a:off x="0" y="0"/>
          <a:ext cx="0" cy="0"/>
          <a:chOff x="0" y="0"/>
          <a:chExt cx="0" cy="0"/>
        </a:xfrm>
      </p:grpSpPr>
      <p:grpSp>
        <p:nvGrpSpPr>
          <p:cNvPr id="78" name="Group 11"/>
          <p:cNvGrpSpPr/>
          <p:nvPr/>
        </p:nvGrpSpPr>
        <p:grpSpPr>
          <a:xfrm>
            <a:off x="-26571" y="-79215"/>
            <a:ext cx="24557620" cy="13818861"/>
            <a:chOff x="48930" y="0"/>
            <a:chExt cx="24557618" cy="13818859"/>
          </a:xfrm>
        </p:grpSpPr>
        <p:pic>
          <p:nvPicPr>
            <p:cNvPr id="75" name="Picture 2" descr="Picture 2"/>
            <p:cNvPicPr>
              <a:picLocks noChangeAspect="1"/>
            </p:cNvPicPr>
            <p:nvPr/>
          </p:nvPicPr>
          <p:blipFill>
            <a:blip r:embed="rId2"/>
            <a:stretch>
              <a:fillRect/>
            </a:stretch>
          </p:blipFill>
          <p:spPr>
            <a:xfrm>
              <a:off x="15754278" y="-1"/>
              <a:ext cx="8700602" cy="13718788"/>
            </a:xfrm>
            <a:prstGeom prst="rect">
              <a:avLst/>
            </a:prstGeom>
            <a:ln w="12700" cap="flat">
              <a:noFill/>
              <a:miter lim="400000"/>
            </a:ln>
            <a:effectLst/>
          </p:spPr>
        </p:pic>
        <p:sp>
          <p:nvSpPr>
            <p:cNvPr id="76" name="Straight Connector 16"/>
            <p:cNvSpPr/>
            <p:nvPr/>
          </p:nvSpPr>
          <p:spPr>
            <a:xfrm>
              <a:off x="80127" y="1813070"/>
              <a:ext cx="24374749" cy="2"/>
            </a:xfrm>
            <a:prstGeom prst="line">
              <a:avLst/>
            </a:prstGeom>
            <a:solidFill>
              <a:srgbClr val="B72025"/>
            </a:solidFill>
            <a:ln w="38100" cap="flat">
              <a:solidFill>
                <a:srgbClr val="B72025"/>
              </a:solidFill>
              <a:prstDash val="solid"/>
              <a:round/>
            </a:ln>
            <a:effectLst/>
          </p:spPr>
          <p:txBody>
            <a:bodyPr wrap="square" lIns="45718" tIns="45718" rIns="45718" bIns="45718" numCol="1" anchor="t">
              <a:noAutofit/>
            </a:bodyPr>
            <a:lstStyle/>
            <a:p>
              <a:endParaRPr/>
            </a:p>
          </p:txBody>
        </p:sp>
        <p:sp>
          <p:nvSpPr>
            <p:cNvPr id="77" name="Rectangle"/>
            <p:cNvSpPr/>
            <p:nvPr/>
          </p:nvSpPr>
          <p:spPr>
            <a:xfrm>
              <a:off x="48930" y="13511688"/>
              <a:ext cx="24557620" cy="307172"/>
            </a:xfrm>
            <a:prstGeom prst="rect">
              <a:avLst/>
            </a:prstGeom>
            <a:gradFill flip="none" rotWithShape="1">
              <a:gsLst>
                <a:gs pos="0">
                  <a:srgbClr val="FF2600"/>
                </a:gs>
                <a:gs pos="100000">
                  <a:schemeClr val="accent1">
                    <a:satOff val="-4409"/>
                    <a:lumOff val="-10509"/>
                  </a:schemeClr>
                </a:gs>
              </a:gsLst>
              <a:lin ang="0" scaled="0"/>
            </a:gradFill>
            <a:ln w="12700" cap="flat">
              <a:noFill/>
              <a:miter lim="400000"/>
            </a:ln>
            <a:effectLst>
              <a:outerShdw blurRad="76200" dist="38100" dir="5400000" rotWithShape="0">
                <a:srgbClr val="000000">
                  <a:alpha val="35000"/>
                </a:srgbClr>
              </a:outerShdw>
            </a:effectLst>
          </p:spPr>
          <p:txBody>
            <a:bodyPr wrap="square" lIns="91438" tIns="91438" rIns="91438" bIns="91438" numCol="1" anchor="ctr">
              <a:noAutofit/>
            </a:bodyPr>
            <a:lstStyle/>
            <a:p>
              <a:endParaRPr/>
            </a:p>
          </p:txBody>
        </p:sp>
      </p:grpSp>
      <p:sp>
        <p:nvSpPr>
          <p:cNvPr id="79" name="Body Level One…"/>
          <p:cNvSpPr txBox="1">
            <a:spLocks noGrp="1"/>
          </p:cNvSpPr>
          <p:nvPr>
            <p:ph type="body" sz="quarter" idx="1"/>
          </p:nvPr>
        </p:nvSpPr>
        <p:spPr>
          <a:xfrm>
            <a:off x="3894666" y="2299580"/>
            <a:ext cx="8080379" cy="1279527"/>
          </a:xfrm>
          <a:prstGeom prst="rect">
            <a:avLst/>
          </a:prstGeom>
        </p:spPr>
        <p:txBody>
          <a:bodyPr anchor="b"/>
          <a:lstStyle>
            <a:lvl1pPr marL="0" indent="0">
              <a:spcBef>
                <a:spcPts val="1100"/>
              </a:spcBef>
              <a:buClrTx/>
              <a:buSzTx/>
              <a:buFontTx/>
              <a:buNone/>
              <a:defRPr sz="4800" b="1"/>
            </a:lvl1pPr>
            <a:lvl2pPr marL="0" indent="0">
              <a:spcBef>
                <a:spcPts val="1100"/>
              </a:spcBef>
              <a:buClrTx/>
              <a:buSzTx/>
              <a:buFontTx/>
              <a:buNone/>
              <a:defRPr sz="4800" b="1"/>
            </a:lvl2pPr>
            <a:lvl3pPr marL="0" indent="0">
              <a:spcBef>
                <a:spcPts val="1100"/>
              </a:spcBef>
              <a:buClrTx/>
              <a:buSzTx/>
              <a:buFontTx/>
              <a:buNone/>
              <a:defRPr sz="4800" b="1"/>
            </a:lvl3pPr>
            <a:lvl4pPr marL="0" indent="0">
              <a:spcBef>
                <a:spcPts val="1100"/>
              </a:spcBef>
              <a:buClrTx/>
              <a:buSzTx/>
              <a:buFontTx/>
              <a:buNone/>
              <a:defRPr sz="4800" b="1"/>
            </a:lvl4pPr>
            <a:lvl5pPr marL="0" indent="0">
              <a:spcBef>
                <a:spcPts val="1100"/>
              </a:spcBef>
              <a:buClrTx/>
              <a:buSzTx/>
              <a:buFontTx/>
              <a:buNone/>
              <a:defRPr sz="4800" b="1"/>
            </a:lvl5pPr>
          </a:lstStyle>
          <a:p>
            <a:r>
              <a:t>Body Level One</a:t>
            </a:r>
          </a:p>
          <a:p>
            <a:pPr lvl="1"/>
            <a:r>
              <a:t>Body Level Two</a:t>
            </a:r>
          </a:p>
          <a:p>
            <a:pPr lvl="2"/>
            <a:r>
              <a:t>Body Level Three</a:t>
            </a:r>
          </a:p>
          <a:p>
            <a:pPr lvl="3"/>
            <a:r>
              <a:t>Body Level Four</a:t>
            </a:r>
          </a:p>
          <a:p>
            <a:pPr lvl="4"/>
            <a:r>
              <a:t>Body Level Five</a:t>
            </a:r>
          </a:p>
        </p:txBody>
      </p:sp>
      <p:sp>
        <p:nvSpPr>
          <p:cNvPr id="80" name="Text Placeholder 4"/>
          <p:cNvSpPr>
            <a:spLocks noGrp="1"/>
          </p:cNvSpPr>
          <p:nvPr>
            <p:ph type="body" sz="quarter" idx="13"/>
          </p:nvPr>
        </p:nvSpPr>
        <p:spPr>
          <a:xfrm>
            <a:off x="12338050" y="2299580"/>
            <a:ext cx="8083550" cy="1279527"/>
          </a:xfrm>
          <a:prstGeom prst="rect">
            <a:avLst/>
          </a:prstGeom>
        </p:spPr>
        <p:txBody>
          <a:bodyPr anchor="b"/>
          <a:lstStyle/>
          <a:p>
            <a:endParaRPr/>
          </a:p>
        </p:txBody>
      </p:sp>
      <p:sp>
        <p:nvSpPr>
          <p:cNvPr id="81" name="Title Text"/>
          <p:cNvSpPr txBox="1">
            <a:spLocks noGrp="1"/>
          </p:cNvSpPr>
          <p:nvPr>
            <p:ph type="title"/>
          </p:nvPr>
        </p:nvSpPr>
        <p:spPr>
          <a:xfrm>
            <a:off x="3962400" y="65314"/>
            <a:ext cx="16459200" cy="1153888"/>
          </a:xfrm>
          <a:prstGeom prst="rect">
            <a:avLst/>
          </a:prstGeom>
        </p:spPr>
        <p:txBody>
          <a:bodyPr/>
          <a:lstStyle/>
          <a:p>
            <a:r>
              <a:t>Title Text</a:t>
            </a:r>
          </a:p>
        </p:txBody>
      </p:sp>
      <p:sp>
        <p:nvSpPr>
          <p:cNvPr id="82" name="Slide Number"/>
          <p:cNvSpPr txBox="1">
            <a:spLocks noGrp="1"/>
          </p:cNvSpPr>
          <p:nvPr>
            <p:ph type="sldNum" sz="quarter" idx="2"/>
          </p:nvPr>
        </p:nvSpPr>
        <p:spPr>
          <a:xfrm>
            <a:off x="20574000" y="13106400"/>
            <a:ext cx="500376" cy="551176"/>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grpSp>
        <p:nvGrpSpPr>
          <p:cNvPr id="104" name="Group 11"/>
          <p:cNvGrpSpPr/>
          <p:nvPr/>
        </p:nvGrpSpPr>
        <p:grpSpPr>
          <a:xfrm>
            <a:off x="-26571" y="-79215"/>
            <a:ext cx="24557620" cy="13818861"/>
            <a:chOff x="48930" y="0"/>
            <a:chExt cx="24557618" cy="13818859"/>
          </a:xfrm>
        </p:grpSpPr>
        <p:pic>
          <p:nvPicPr>
            <p:cNvPr id="101" name="Picture 2" descr="Picture 2"/>
            <p:cNvPicPr>
              <a:picLocks noChangeAspect="1"/>
            </p:cNvPicPr>
            <p:nvPr/>
          </p:nvPicPr>
          <p:blipFill>
            <a:blip r:embed="rId2"/>
            <a:stretch>
              <a:fillRect/>
            </a:stretch>
          </p:blipFill>
          <p:spPr>
            <a:xfrm>
              <a:off x="15754278" y="-1"/>
              <a:ext cx="8700602" cy="13718788"/>
            </a:xfrm>
            <a:prstGeom prst="rect">
              <a:avLst/>
            </a:prstGeom>
            <a:ln w="12700" cap="flat">
              <a:noFill/>
              <a:miter lim="400000"/>
            </a:ln>
            <a:effectLst/>
          </p:spPr>
        </p:pic>
        <p:sp>
          <p:nvSpPr>
            <p:cNvPr id="102" name="Straight Connector 16"/>
            <p:cNvSpPr/>
            <p:nvPr/>
          </p:nvSpPr>
          <p:spPr>
            <a:xfrm>
              <a:off x="80127" y="1813070"/>
              <a:ext cx="24374749" cy="2"/>
            </a:xfrm>
            <a:prstGeom prst="line">
              <a:avLst/>
            </a:prstGeom>
            <a:solidFill>
              <a:srgbClr val="B72025"/>
            </a:solidFill>
            <a:ln w="38100" cap="flat">
              <a:solidFill>
                <a:srgbClr val="B72025"/>
              </a:solidFill>
              <a:prstDash val="solid"/>
              <a:round/>
            </a:ln>
            <a:effectLst/>
          </p:spPr>
          <p:txBody>
            <a:bodyPr wrap="square" lIns="45718" tIns="45718" rIns="45718" bIns="45718" numCol="1" anchor="t">
              <a:noAutofit/>
            </a:bodyPr>
            <a:lstStyle/>
            <a:p>
              <a:endParaRPr/>
            </a:p>
          </p:txBody>
        </p:sp>
        <p:sp>
          <p:nvSpPr>
            <p:cNvPr id="103" name="Rectangle"/>
            <p:cNvSpPr/>
            <p:nvPr/>
          </p:nvSpPr>
          <p:spPr>
            <a:xfrm>
              <a:off x="48930" y="13511688"/>
              <a:ext cx="24557620" cy="307172"/>
            </a:xfrm>
            <a:prstGeom prst="rect">
              <a:avLst/>
            </a:prstGeom>
            <a:gradFill flip="none" rotWithShape="1">
              <a:gsLst>
                <a:gs pos="0">
                  <a:srgbClr val="FF2600"/>
                </a:gs>
                <a:gs pos="100000">
                  <a:schemeClr val="accent1">
                    <a:satOff val="-4409"/>
                    <a:lumOff val="-10509"/>
                  </a:schemeClr>
                </a:gs>
              </a:gsLst>
              <a:lin ang="0" scaled="0"/>
            </a:gradFill>
            <a:ln w="12700" cap="flat">
              <a:noFill/>
              <a:miter lim="400000"/>
            </a:ln>
            <a:effectLst>
              <a:outerShdw blurRad="76200" dist="38100" dir="5400000" rotWithShape="0">
                <a:srgbClr val="000000">
                  <a:alpha val="35000"/>
                </a:srgbClr>
              </a:outerShdw>
            </a:effectLst>
          </p:spPr>
          <p:txBody>
            <a:bodyPr wrap="square" lIns="91438" tIns="91438" rIns="91438" bIns="91438" numCol="1" anchor="ctr">
              <a:noAutofit/>
            </a:bodyPr>
            <a:lstStyle/>
            <a:p>
              <a:endParaRPr/>
            </a:p>
          </p:txBody>
        </p:sp>
      </p:grpSp>
      <p:sp>
        <p:nvSpPr>
          <p:cNvPr id="105" name="Slide Number"/>
          <p:cNvSpPr txBox="1">
            <a:spLocks noGrp="1"/>
          </p:cNvSpPr>
          <p:nvPr>
            <p:ph type="sldNum" sz="quarter" idx="2"/>
          </p:nvPr>
        </p:nvSpPr>
        <p:spPr>
          <a:xfrm>
            <a:off x="20574000" y="13106400"/>
            <a:ext cx="500376" cy="551176"/>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x">
  <p:cSld name="Content with Caption">
    <p:spTree>
      <p:nvGrpSpPr>
        <p:cNvPr id="1" name=""/>
        <p:cNvGrpSpPr/>
        <p:nvPr/>
      </p:nvGrpSpPr>
      <p:grpSpPr>
        <a:xfrm>
          <a:off x="0" y="0"/>
          <a:ext cx="0" cy="0"/>
          <a:chOff x="0" y="0"/>
          <a:chExt cx="0" cy="0"/>
        </a:xfrm>
      </p:grpSpPr>
      <p:sp>
        <p:nvSpPr>
          <p:cNvPr id="112" name="Title Text"/>
          <p:cNvSpPr txBox="1">
            <a:spLocks noGrp="1"/>
          </p:cNvSpPr>
          <p:nvPr>
            <p:ph type="title"/>
          </p:nvPr>
        </p:nvSpPr>
        <p:spPr>
          <a:xfrm>
            <a:off x="3962400" y="546100"/>
            <a:ext cx="6016627" cy="1587500"/>
          </a:xfrm>
          <a:prstGeom prst="rect">
            <a:avLst/>
          </a:prstGeom>
        </p:spPr>
        <p:txBody>
          <a:bodyPr anchor="b"/>
          <a:lstStyle>
            <a:lvl1pPr algn="l">
              <a:defRPr sz="4000"/>
            </a:lvl1pPr>
          </a:lstStyle>
          <a:p>
            <a:r>
              <a:t>Title Text</a:t>
            </a:r>
          </a:p>
        </p:txBody>
      </p:sp>
      <p:sp>
        <p:nvSpPr>
          <p:cNvPr id="113" name="Body Level One…"/>
          <p:cNvSpPr txBox="1">
            <a:spLocks noGrp="1"/>
          </p:cNvSpPr>
          <p:nvPr>
            <p:ph type="body" sz="half" idx="1"/>
          </p:nvPr>
        </p:nvSpPr>
        <p:spPr>
          <a:xfrm>
            <a:off x="12230099" y="1398587"/>
            <a:ext cx="10223501" cy="11706228"/>
          </a:xfrm>
          <a:prstGeom prst="rect">
            <a:avLst/>
          </a:prstGeom>
        </p:spPr>
        <p:txBody>
          <a:bodyPr/>
          <a:lstStyle>
            <a:lvl1pPr>
              <a:buClrTx/>
            </a:lvl1pPr>
            <a:lvl2pPr>
              <a:buClrTx/>
            </a:lvl2pPr>
            <a:lvl3pPr>
              <a:buClrTx/>
            </a:lvl3pPr>
            <a:lvl4pPr>
              <a:buClrTx/>
            </a:lvl4pPr>
            <a:lvl5pPr>
              <a:buClrTx/>
            </a:lvl5pPr>
          </a:lstStyle>
          <a:p>
            <a:r>
              <a:t>Body Level One</a:t>
            </a:r>
          </a:p>
          <a:p>
            <a:pPr lvl="1"/>
            <a:r>
              <a:t>Body Level Two</a:t>
            </a:r>
          </a:p>
          <a:p>
            <a:pPr lvl="2"/>
            <a:r>
              <a:t>Body Level Three</a:t>
            </a:r>
          </a:p>
          <a:p>
            <a:pPr lvl="3"/>
            <a:r>
              <a:t>Body Level Four</a:t>
            </a:r>
          </a:p>
          <a:p>
            <a:pPr lvl="4"/>
            <a:r>
              <a:t>Body Level Five</a:t>
            </a:r>
          </a:p>
        </p:txBody>
      </p:sp>
      <p:sp>
        <p:nvSpPr>
          <p:cNvPr id="114" name="Text Placeholder 3"/>
          <p:cNvSpPr>
            <a:spLocks noGrp="1"/>
          </p:cNvSpPr>
          <p:nvPr>
            <p:ph type="body" sz="quarter" idx="13"/>
          </p:nvPr>
        </p:nvSpPr>
        <p:spPr>
          <a:xfrm>
            <a:off x="3962397" y="2251075"/>
            <a:ext cx="6016631" cy="10001251"/>
          </a:xfrm>
          <a:prstGeom prst="rect">
            <a:avLst/>
          </a:prstGeom>
        </p:spPr>
        <p:txBody>
          <a:bodyPr/>
          <a:lstStyle/>
          <a:p>
            <a:endParaRPr/>
          </a:p>
        </p:txBody>
      </p:sp>
      <p:grpSp>
        <p:nvGrpSpPr>
          <p:cNvPr id="117" name="Group 11"/>
          <p:cNvGrpSpPr/>
          <p:nvPr/>
        </p:nvGrpSpPr>
        <p:grpSpPr>
          <a:xfrm>
            <a:off x="-26571" y="-79215"/>
            <a:ext cx="24557620" cy="13818861"/>
            <a:chOff x="48930" y="0"/>
            <a:chExt cx="24557618" cy="13818859"/>
          </a:xfrm>
        </p:grpSpPr>
        <p:pic>
          <p:nvPicPr>
            <p:cNvPr id="115" name="Picture 2" descr="Picture 2"/>
            <p:cNvPicPr>
              <a:picLocks noChangeAspect="1"/>
            </p:cNvPicPr>
            <p:nvPr/>
          </p:nvPicPr>
          <p:blipFill>
            <a:blip r:embed="rId2"/>
            <a:stretch>
              <a:fillRect/>
            </a:stretch>
          </p:blipFill>
          <p:spPr>
            <a:xfrm>
              <a:off x="15754278" y="-1"/>
              <a:ext cx="8700602" cy="13718788"/>
            </a:xfrm>
            <a:prstGeom prst="rect">
              <a:avLst/>
            </a:prstGeom>
            <a:ln w="12700" cap="flat">
              <a:noFill/>
              <a:miter lim="400000"/>
            </a:ln>
            <a:effectLst/>
          </p:spPr>
        </p:pic>
        <p:sp>
          <p:nvSpPr>
            <p:cNvPr id="116" name="Rectangle"/>
            <p:cNvSpPr/>
            <p:nvPr/>
          </p:nvSpPr>
          <p:spPr>
            <a:xfrm>
              <a:off x="48930" y="13511688"/>
              <a:ext cx="24557620" cy="307172"/>
            </a:xfrm>
            <a:prstGeom prst="rect">
              <a:avLst/>
            </a:prstGeom>
            <a:gradFill flip="none" rotWithShape="1">
              <a:gsLst>
                <a:gs pos="0">
                  <a:srgbClr val="FF2600"/>
                </a:gs>
                <a:gs pos="100000">
                  <a:schemeClr val="accent1">
                    <a:satOff val="-4409"/>
                    <a:lumOff val="-10509"/>
                  </a:schemeClr>
                </a:gs>
              </a:gsLst>
              <a:lin ang="0" scaled="0"/>
            </a:gradFill>
            <a:ln w="12700" cap="flat">
              <a:noFill/>
              <a:miter lim="400000"/>
            </a:ln>
            <a:effectLst>
              <a:outerShdw blurRad="76200" dist="38100" dir="5400000" rotWithShape="0">
                <a:srgbClr val="000000">
                  <a:alpha val="35000"/>
                </a:srgbClr>
              </a:outerShdw>
            </a:effectLst>
          </p:spPr>
          <p:txBody>
            <a:bodyPr wrap="square" lIns="91438" tIns="91438" rIns="91438" bIns="91438" numCol="1" anchor="ctr">
              <a:noAutofit/>
            </a:bodyPr>
            <a:lstStyle/>
            <a:p>
              <a:endParaRPr/>
            </a:p>
          </p:txBody>
        </p:sp>
      </p:grpSp>
      <p:sp>
        <p:nvSpPr>
          <p:cNvPr id="118" name="Slide Number"/>
          <p:cNvSpPr txBox="1">
            <a:spLocks noGrp="1"/>
          </p:cNvSpPr>
          <p:nvPr>
            <p:ph type="sldNum" sz="quarter" idx="2"/>
          </p:nvPr>
        </p:nvSpPr>
        <p:spPr>
          <a:xfrm>
            <a:off x="20574000" y="13106400"/>
            <a:ext cx="500376" cy="551176"/>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x">
  <p:cSld name="Picture with Caption">
    <p:spTree>
      <p:nvGrpSpPr>
        <p:cNvPr id="1" name=""/>
        <p:cNvGrpSpPr/>
        <p:nvPr/>
      </p:nvGrpSpPr>
      <p:grpSpPr>
        <a:xfrm>
          <a:off x="0" y="0"/>
          <a:ext cx="0" cy="0"/>
          <a:chOff x="0" y="0"/>
          <a:chExt cx="0" cy="0"/>
        </a:xfrm>
      </p:grpSpPr>
      <p:grpSp>
        <p:nvGrpSpPr>
          <p:cNvPr id="128" name="Group 11"/>
          <p:cNvGrpSpPr/>
          <p:nvPr/>
        </p:nvGrpSpPr>
        <p:grpSpPr>
          <a:xfrm>
            <a:off x="-26571" y="-79215"/>
            <a:ext cx="24557620" cy="13818861"/>
            <a:chOff x="48930" y="0"/>
            <a:chExt cx="24557618" cy="13818859"/>
          </a:xfrm>
        </p:grpSpPr>
        <p:pic>
          <p:nvPicPr>
            <p:cNvPr id="125" name="Picture 2" descr="Picture 2"/>
            <p:cNvPicPr>
              <a:picLocks noChangeAspect="1"/>
            </p:cNvPicPr>
            <p:nvPr/>
          </p:nvPicPr>
          <p:blipFill>
            <a:blip r:embed="rId2"/>
            <a:stretch>
              <a:fillRect/>
            </a:stretch>
          </p:blipFill>
          <p:spPr>
            <a:xfrm>
              <a:off x="15754278" y="-1"/>
              <a:ext cx="8700602" cy="13718788"/>
            </a:xfrm>
            <a:prstGeom prst="rect">
              <a:avLst/>
            </a:prstGeom>
            <a:ln w="12700" cap="flat">
              <a:noFill/>
              <a:miter lim="400000"/>
            </a:ln>
            <a:effectLst/>
          </p:spPr>
        </p:pic>
        <p:sp>
          <p:nvSpPr>
            <p:cNvPr id="126" name="Straight Connector 16"/>
            <p:cNvSpPr/>
            <p:nvPr/>
          </p:nvSpPr>
          <p:spPr>
            <a:xfrm>
              <a:off x="80127" y="1813070"/>
              <a:ext cx="24374749" cy="2"/>
            </a:xfrm>
            <a:prstGeom prst="line">
              <a:avLst/>
            </a:prstGeom>
            <a:solidFill>
              <a:srgbClr val="B72025"/>
            </a:solidFill>
            <a:ln w="38100" cap="flat">
              <a:solidFill>
                <a:srgbClr val="B72025"/>
              </a:solidFill>
              <a:prstDash val="solid"/>
              <a:round/>
            </a:ln>
            <a:effectLst/>
          </p:spPr>
          <p:txBody>
            <a:bodyPr wrap="square" lIns="45718" tIns="45718" rIns="45718" bIns="45718" numCol="1" anchor="t">
              <a:noAutofit/>
            </a:bodyPr>
            <a:lstStyle/>
            <a:p>
              <a:endParaRPr/>
            </a:p>
          </p:txBody>
        </p:sp>
        <p:sp>
          <p:nvSpPr>
            <p:cNvPr id="127" name="Rectangle"/>
            <p:cNvSpPr/>
            <p:nvPr/>
          </p:nvSpPr>
          <p:spPr>
            <a:xfrm>
              <a:off x="48930" y="13511688"/>
              <a:ext cx="24557620" cy="307172"/>
            </a:xfrm>
            <a:prstGeom prst="rect">
              <a:avLst/>
            </a:prstGeom>
            <a:gradFill flip="none" rotWithShape="1">
              <a:gsLst>
                <a:gs pos="0">
                  <a:srgbClr val="FF2600"/>
                </a:gs>
                <a:gs pos="100000">
                  <a:schemeClr val="accent1">
                    <a:satOff val="-4409"/>
                    <a:lumOff val="-10509"/>
                  </a:schemeClr>
                </a:gs>
              </a:gsLst>
              <a:lin ang="0" scaled="0"/>
            </a:gradFill>
            <a:ln w="12700" cap="flat">
              <a:noFill/>
              <a:miter lim="400000"/>
            </a:ln>
            <a:effectLst>
              <a:outerShdw blurRad="76200" dist="38100" dir="5400000" rotWithShape="0">
                <a:srgbClr val="000000">
                  <a:alpha val="35000"/>
                </a:srgbClr>
              </a:outerShdw>
            </a:effectLst>
          </p:spPr>
          <p:txBody>
            <a:bodyPr wrap="square" lIns="91438" tIns="91438" rIns="91438" bIns="91438" numCol="1" anchor="ctr">
              <a:noAutofit/>
            </a:bodyPr>
            <a:lstStyle/>
            <a:p>
              <a:endParaRPr/>
            </a:p>
          </p:txBody>
        </p:sp>
      </p:grpSp>
      <p:sp>
        <p:nvSpPr>
          <p:cNvPr id="129" name="Title Text"/>
          <p:cNvSpPr txBox="1">
            <a:spLocks noGrp="1"/>
          </p:cNvSpPr>
          <p:nvPr>
            <p:ph type="title"/>
          </p:nvPr>
        </p:nvSpPr>
        <p:spPr>
          <a:xfrm>
            <a:off x="6632575" y="9601200"/>
            <a:ext cx="10972803" cy="1133476"/>
          </a:xfrm>
          <a:prstGeom prst="rect">
            <a:avLst/>
          </a:prstGeom>
        </p:spPr>
        <p:txBody>
          <a:bodyPr anchor="b"/>
          <a:lstStyle>
            <a:lvl1pPr algn="l">
              <a:defRPr sz="4000" b="1"/>
            </a:lvl1pPr>
          </a:lstStyle>
          <a:p>
            <a:r>
              <a:t>Title Text</a:t>
            </a:r>
          </a:p>
        </p:txBody>
      </p:sp>
      <p:sp>
        <p:nvSpPr>
          <p:cNvPr id="130" name="Picture Placeholder 2"/>
          <p:cNvSpPr>
            <a:spLocks noGrp="1"/>
          </p:cNvSpPr>
          <p:nvPr>
            <p:ph type="pic" sz="half" idx="13"/>
          </p:nvPr>
        </p:nvSpPr>
        <p:spPr>
          <a:xfrm>
            <a:off x="6632575" y="1845729"/>
            <a:ext cx="10972803" cy="8083554"/>
          </a:xfrm>
          <a:prstGeom prst="rect">
            <a:avLst/>
          </a:prstGeom>
        </p:spPr>
        <p:txBody>
          <a:bodyPr lIns="91439" tIns="45719" rIns="91439" bIns="45719">
            <a:noAutofit/>
          </a:bodyPr>
          <a:lstStyle/>
          <a:p>
            <a:endParaRPr/>
          </a:p>
        </p:txBody>
      </p:sp>
      <p:sp>
        <p:nvSpPr>
          <p:cNvPr id="131" name="Body Level One…"/>
          <p:cNvSpPr txBox="1">
            <a:spLocks noGrp="1"/>
          </p:cNvSpPr>
          <p:nvPr>
            <p:ph type="body" sz="quarter" idx="1"/>
          </p:nvPr>
        </p:nvSpPr>
        <p:spPr>
          <a:xfrm>
            <a:off x="6632575" y="10734675"/>
            <a:ext cx="10972803" cy="1609725"/>
          </a:xfrm>
          <a:prstGeom prst="rect">
            <a:avLst/>
          </a:prstGeom>
        </p:spPr>
        <p:txBody>
          <a:bodyPr/>
          <a:lstStyle>
            <a:lvl1pPr marL="0" indent="0">
              <a:spcBef>
                <a:spcPts val="600"/>
              </a:spcBef>
              <a:buClrTx/>
              <a:buSzTx/>
              <a:buFontTx/>
              <a:buNone/>
              <a:defRPr sz="2800"/>
            </a:lvl1pPr>
            <a:lvl2pPr marL="0" indent="0">
              <a:spcBef>
                <a:spcPts val="600"/>
              </a:spcBef>
              <a:buClrTx/>
              <a:buSzTx/>
              <a:buFontTx/>
              <a:buNone/>
              <a:defRPr sz="2800"/>
            </a:lvl2pPr>
            <a:lvl3pPr marL="0" indent="0">
              <a:spcBef>
                <a:spcPts val="600"/>
              </a:spcBef>
              <a:buClrTx/>
              <a:buSzTx/>
              <a:buFontTx/>
              <a:buNone/>
              <a:defRPr sz="2800"/>
            </a:lvl3pPr>
            <a:lvl4pPr marL="0" indent="0">
              <a:spcBef>
                <a:spcPts val="600"/>
              </a:spcBef>
              <a:buClrTx/>
              <a:buSzTx/>
              <a:buFontTx/>
              <a:buNone/>
              <a:defRPr sz="2800"/>
            </a:lvl4pPr>
            <a:lvl5pPr marL="0" indent="0">
              <a:spcBef>
                <a:spcPts val="600"/>
              </a:spcBef>
              <a:buClrTx/>
              <a:buSzTx/>
              <a:buFontTx/>
              <a:buNone/>
              <a:defRPr sz="2800"/>
            </a:lvl5pPr>
          </a:lstStyle>
          <a:p>
            <a:r>
              <a:t>Body Level One</a:t>
            </a:r>
          </a:p>
          <a:p>
            <a:pPr lvl="1"/>
            <a:r>
              <a:t>Body Level Two</a:t>
            </a:r>
          </a:p>
          <a:p>
            <a:pPr lvl="2"/>
            <a:r>
              <a:t>Body Level Three</a:t>
            </a:r>
          </a:p>
          <a:p>
            <a:pPr lvl="3"/>
            <a:r>
              <a:t>Body Level Four</a:t>
            </a:r>
          </a:p>
          <a:p>
            <a:pPr lvl="4"/>
            <a:r>
              <a:t>Body Level Five</a:t>
            </a:r>
          </a:p>
        </p:txBody>
      </p:sp>
      <p:sp>
        <p:nvSpPr>
          <p:cNvPr id="132" name="Slide Number"/>
          <p:cNvSpPr txBox="1">
            <a:spLocks noGrp="1"/>
          </p:cNvSpPr>
          <p:nvPr>
            <p:ph type="sldNum" sz="quarter" idx="2"/>
          </p:nvPr>
        </p:nvSpPr>
        <p:spPr>
          <a:xfrm>
            <a:off x="20574000" y="13106400"/>
            <a:ext cx="500376" cy="551176"/>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sp>
        <p:nvSpPr>
          <p:cNvPr id="139" name="Title Text"/>
          <p:cNvSpPr txBox="1">
            <a:spLocks noGrp="1"/>
          </p:cNvSpPr>
          <p:nvPr>
            <p:ph type="title"/>
          </p:nvPr>
        </p:nvSpPr>
        <p:spPr>
          <a:xfrm>
            <a:off x="4492625" y="8813803"/>
            <a:ext cx="15544802" cy="2724153"/>
          </a:xfrm>
          <a:prstGeom prst="rect">
            <a:avLst/>
          </a:prstGeom>
        </p:spPr>
        <p:txBody>
          <a:bodyPr anchor="t"/>
          <a:lstStyle>
            <a:lvl1pPr algn="l">
              <a:defRPr sz="8000" b="1" cap="all">
                <a:solidFill>
                  <a:srgbClr val="000000"/>
                </a:solidFill>
                <a:latin typeface="+mn-lt"/>
                <a:ea typeface="+mn-ea"/>
                <a:cs typeface="+mn-cs"/>
                <a:sym typeface="Calibri"/>
              </a:defRPr>
            </a:lvl1pPr>
          </a:lstStyle>
          <a:p>
            <a:r>
              <a:t>Title Text</a:t>
            </a:r>
          </a:p>
        </p:txBody>
      </p:sp>
      <p:sp>
        <p:nvSpPr>
          <p:cNvPr id="140" name="Body Level One…"/>
          <p:cNvSpPr txBox="1">
            <a:spLocks noGrp="1"/>
          </p:cNvSpPr>
          <p:nvPr>
            <p:ph type="body" sz="quarter" idx="1"/>
          </p:nvPr>
        </p:nvSpPr>
        <p:spPr>
          <a:xfrm>
            <a:off x="4492625" y="5813426"/>
            <a:ext cx="15544802" cy="3000377"/>
          </a:xfrm>
          <a:prstGeom prst="rect">
            <a:avLst/>
          </a:prstGeom>
        </p:spPr>
        <p:txBody>
          <a:bodyPr anchor="b"/>
          <a:lstStyle>
            <a:lvl1pPr marL="0" indent="0">
              <a:spcBef>
                <a:spcPts val="900"/>
              </a:spcBef>
              <a:buClrTx/>
              <a:buSzTx/>
              <a:buFontTx/>
              <a:buNone/>
              <a:defRPr sz="4000">
                <a:solidFill>
                  <a:srgbClr val="000000"/>
                </a:solidFill>
                <a:latin typeface="+mn-lt"/>
                <a:ea typeface="+mn-ea"/>
                <a:cs typeface="+mn-cs"/>
                <a:sym typeface="Calibri"/>
              </a:defRPr>
            </a:lvl1pPr>
            <a:lvl2pPr marL="0" indent="0">
              <a:spcBef>
                <a:spcPts val="900"/>
              </a:spcBef>
              <a:buClrTx/>
              <a:buSzTx/>
              <a:buFontTx/>
              <a:buNone/>
              <a:defRPr sz="4000">
                <a:solidFill>
                  <a:srgbClr val="000000"/>
                </a:solidFill>
                <a:latin typeface="+mn-lt"/>
                <a:ea typeface="+mn-ea"/>
                <a:cs typeface="+mn-cs"/>
                <a:sym typeface="Calibri"/>
              </a:defRPr>
            </a:lvl2pPr>
            <a:lvl3pPr marL="0" indent="0">
              <a:spcBef>
                <a:spcPts val="900"/>
              </a:spcBef>
              <a:buClrTx/>
              <a:buSzTx/>
              <a:buFontTx/>
              <a:buNone/>
              <a:defRPr sz="4000">
                <a:solidFill>
                  <a:srgbClr val="000000"/>
                </a:solidFill>
                <a:latin typeface="+mn-lt"/>
                <a:ea typeface="+mn-ea"/>
                <a:cs typeface="+mn-cs"/>
                <a:sym typeface="Calibri"/>
              </a:defRPr>
            </a:lvl3pPr>
            <a:lvl4pPr marL="0" indent="0">
              <a:spcBef>
                <a:spcPts val="900"/>
              </a:spcBef>
              <a:buClrTx/>
              <a:buSzTx/>
              <a:buFontTx/>
              <a:buNone/>
              <a:defRPr sz="4000">
                <a:solidFill>
                  <a:srgbClr val="000000"/>
                </a:solidFill>
                <a:latin typeface="+mn-lt"/>
                <a:ea typeface="+mn-ea"/>
                <a:cs typeface="+mn-cs"/>
                <a:sym typeface="Calibri"/>
              </a:defRPr>
            </a:lvl4pPr>
            <a:lvl5pPr marL="0" indent="0">
              <a:spcBef>
                <a:spcPts val="900"/>
              </a:spcBef>
              <a:buClrTx/>
              <a:buSzTx/>
              <a:buFontTx/>
              <a:buNone/>
              <a:defRPr sz="4000">
                <a:solidFill>
                  <a:srgbClr val="000000"/>
                </a:solidFill>
                <a:latin typeface="+mn-lt"/>
                <a:ea typeface="+mn-ea"/>
                <a:cs typeface="+mn-cs"/>
                <a:sym typeface="Calibri"/>
              </a:defRPr>
            </a:lvl5pPr>
          </a:lstStyle>
          <a:p>
            <a:r>
              <a:t>Body Level One</a:t>
            </a:r>
          </a:p>
          <a:p>
            <a:pPr lvl="1"/>
            <a:r>
              <a:t>Body Level Two</a:t>
            </a:r>
          </a:p>
          <a:p>
            <a:pPr lvl="2"/>
            <a:r>
              <a:t>Body Level Three</a:t>
            </a:r>
          </a:p>
          <a:p>
            <a:pPr lvl="3"/>
            <a:r>
              <a:t>Body Level Four</a:t>
            </a:r>
          </a:p>
          <a:p>
            <a:pPr lvl="4"/>
            <a:r>
              <a:t>Body Level Five</a:t>
            </a:r>
          </a:p>
        </p:txBody>
      </p:sp>
      <p:pic>
        <p:nvPicPr>
          <p:cNvPr id="141" name="Picture 6" descr="Picture 6"/>
          <p:cNvPicPr>
            <a:picLocks noChangeAspect="1"/>
          </p:cNvPicPr>
          <p:nvPr/>
        </p:nvPicPr>
        <p:blipFill>
          <a:blip r:embed="rId2"/>
          <a:stretch>
            <a:fillRect/>
          </a:stretch>
        </p:blipFill>
        <p:spPr>
          <a:xfrm>
            <a:off x="19955101" y="12778026"/>
            <a:ext cx="1313167" cy="937977"/>
          </a:xfrm>
          <a:prstGeom prst="rect">
            <a:avLst/>
          </a:prstGeom>
          <a:ln w="12700">
            <a:miter lim="400000"/>
          </a:ln>
        </p:spPr>
      </p:pic>
      <p:grpSp>
        <p:nvGrpSpPr>
          <p:cNvPr id="145" name="Group 11"/>
          <p:cNvGrpSpPr/>
          <p:nvPr/>
        </p:nvGrpSpPr>
        <p:grpSpPr>
          <a:xfrm>
            <a:off x="-26571" y="-79215"/>
            <a:ext cx="24557620" cy="13818861"/>
            <a:chOff x="48930" y="0"/>
            <a:chExt cx="24557618" cy="13818859"/>
          </a:xfrm>
        </p:grpSpPr>
        <p:pic>
          <p:nvPicPr>
            <p:cNvPr id="142" name="Picture 2" descr="Picture 2"/>
            <p:cNvPicPr>
              <a:picLocks noChangeAspect="1"/>
            </p:cNvPicPr>
            <p:nvPr/>
          </p:nvPicPr>
          <p:blipFill>
            <a:blip r:embed="rId3"/>
            <a:stretch>
              <a:fillRect/>
            </a:stretch>
          </p:blipFill>
          <p:spPr>
            <a:xfrm>
              <a:off x="15754278" y="-1"/>
              <a:ext cx="8700602" cy="13718788"/>
            </a:xfrm>
            <a:prstGeom prst="rect">
              <a:avLst/>
            </a:prstGeom>
            <a:ln w="12700" cap="flat">
              <a:noFill/>
              <a:miter lim="400000"/>
            </a:ln>
            <a:effectLst/>
          </p:spPr>
        </p:pic>
        <p:sp>
          <p:nvSpPr>
            <p:cNvPr id="143" name="Straight Connector 16"/>
            <p:cNvSpPr/>
            <p:nvPr/>
          </p:nvSpPr>
          <p:spPr>
            <a:xfrm>
              <a:off x="80127" y="1813070"/>
              <a:ext cx="24374750" cy="2"/>
            </a:xfrm>
            <a:prstGeom prst="line">
              <a:avLst/>
            </a:prstGeom>
            <a:solidFill>
              <a:srgbClr val="B72025"/>
            </a:solidFill>
            <a:ln w="38100" cap="flat">
              <a:solidFill>
                <a:srgbClr val="B72025"/>
              </a:solidFill>
              <a:prstDash val="solid"/>
              <a:round/>
            </a:ln>
            <a:effectLst/>
          </p:spPr>
          <p:txBody>
            <a:bodyPr wrap="square" lIns="45718" tIns="45718" rIns="45718" bIns="45718" numCol="1" anchor="t">
              <a:noAutofit/>
            </a:bodyPr>
            <a:lstStyle/>
            <a:p>
              <a:endParaRPr/>
            </a:p>
          </p:txBody>
        </p:sp>
        <p:sp>
          <p:nvSpPr>
            <p:cNvPr id="144" name="Rectangle"/>
            <p:cNvSpPr/>
            <p:nvPr/>
          </p:nvSpPr>
          <p:spPr>
            <a:xfrm>
              <a:off x="48930" y="13511688"/>
              <a:ext cx="24557620" cy="307172"/>
            </a:xfrm>
            <a:prstGeom prst="rect">
              <a:avLst/>
            </a:prstGeom>
            <a:gradFill flip="none" rotWithShape="1">
              <a:gsLst>
                <a:gs pos="0">
                  <a:srgbClr val="FF2600"/>
                </a:gs>
                <a:gs pos="100000">
                  <a:schemeClr val="accent1">
                    <a:satOff val="-4409"/>
                    <a:lumOff val="-10509"/>
                  </a:schemeClr>
                </a:gs>
              </a:gsLst>
              <a:lin ang="0" scaled="0"/>
            </a:gradFill>
            <a:ln w="12700" cap="flat">
              <a:noFill/>
              <a:miter lim="400000"/>
            </a:ln>
            <a:effectLst>
              <a:outerShdw blurRad="76200" dist="38100" dir="5400000" rotWithShape="0">
                <a:srgbClr val="000000">
                  <a:alpha val="35000"/>
                </a:srgbClr>
              </a:outerShdw>
            </a:effectLst>
          </p:spPr>
          <p:txBody>
            <a:bodyPr wrap="square" lIns="91438" tIns="91438" rIns="91438" bIns="91438" numCol="1" anchor="ctr">
              <a:noAutofit/>
            </a:bodyPr>
            <a:lstStyle/>
            <a:p>
              <a:endParaRPr/>
            </a:p>
          </p:txBody>
        </p:sp>
      </p:grpSp>
      <p:sp>
        <p:nvSpPr>
          <p:cNvPr id="146" name="Slide Number"/>
          <p:cNvSpPr txBox="1">
            <a:spLocks noGrp="1"/>
          </p:cNvSpPr>
          <p:nvPr>
            <p:ph type="sldNum" sz="quarter" idx="2"/>
          </p:nvPr>
        </p:nvSpPr>
        <p:spPr>
          <a:xfrm>
            <a:off x="23460290" y="12971422"/>
            <a:ext cx="500377" cy="551177"/>
          </a:xfrm>
          <a:prstGeom prst="rect">
            <a:avLst/>
          </a:prstGeom>
        </p:spPr>
        <p:txBody>
          <a:bodyPr/>
          <a:lstStyle>
            <a:lvl1pPr algn="r">
              <a:defRPr b="0">
                <a:solidFill>
                  <a:srgbClr val="888888"/>
                </a:solidFill>
              </a:defRPr>
            </a:lvl1p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x">
  <p:cSld name="1_Title and Content">
    <p:spTree>
      <p:nvGrpSpPr>
        <p:cNvPr id="1" name=""/>
        <p:cNvGrpSpPr/>
        <p:nvPr/>
      </p:nvGrpSpPr>
      <p:grpSpPr>
        <a:xfrm>
          <a:off x="0" y="0"/>
          <a:ext cx="0" cy="0"/>
          <a:chOff x="0" y="0"/>
          <a:chExt cx="0" cy="0"/>
        </a:xfrm>
      </p:grpSpPr>
      <p:pic>
        <p:nvPicPr>
          <p:cNvPr id="153" name="Picture 4" descr="Picture 4"/>
          <p:cNvPicPr>
            <a:picLocks noChangeAspect="1"/>
          </p:cNvPicPr>
          <p:nvPr/>
        </p:nvPicPr>
        <p:blipFill>
          <a:blip r:embed="rId2"/>
          <a:stretch>
            <a:fillRect/>
          </a:stretch>
        </p:blipFill>
        <p:spPr>
          <a:xfrm>
            <a:off x="20022836" y="12778026"/>
            <a:ext cx="1313167" cy="937977"/>
          </a:xfrm>
          <a:prstGeom prst="rect">
            <a:avLst/>
          </a:prstGeom>
          <a:ln w="12700">
            <a:miter lim="400000"/>
          </a:ln>
        </p:spPr>
      </p:pic>
      <p:sp>
        <p:nvSpPr>
          <p:cNvPr id="154" name="Title Text"/>
          <p:cNvSpPr txBox="1">
            <a:spLocks noGrp="1"/>
          </p:cNvSpPr>
          <p:nvPr>
            <p:ph type="title"/>
          </p:nvPr>
        </p:nvSpPr>
        <p:spPr>
          <a:xfrm>
            <a:off x="3962400" y="271379"/>
            <a:ext cx="16459200" cy="1037477"/>
          </a:xfrm>
          <a:prstGeom prst="rect">
            <a:avLst/>
          </a:prstGeom>
        </p:spPr>
        <p:txBody>
          <a:bodyPr/>
          <a:lstStyle>
            <a:lvl1pPr>
              <a:defRPr sz="5600">
                <a:solidFill>
                  <a:srgbClr val="000000"/>
                </a:solidFill>
                <a:latin typeface="+mn-lt"/>
                <a:ea typeface="+mn-ea"/>
                <a:cs typeface="+mn-cs"/>
                <a:sym typeface="Calibri"/>
              </a:defRPr>
            </a:lvl1pPr>
          </a:lstStyle>
          <a:p>
            <a:r>
              <a:t>Title Text</a:t>
            </a:r>
          </a:p>
        </p:txBody>
      </p:sp>
      <p:grpSp>
        <p:nvGrpSpPr>
          <p:cNvPr id="158" name="Group 11"/>
          <p:cNvGrpSpPr/>
          <p:nvPr/>
        </p:nvGrpSpPr>
        <p:grpSpPr>
          <a:xfrm>
            <a:off x="-26571" y="-79215"/>
            <a:ext cx="24557620" cy="13818861"/>
            <a:chOff x="48930" y="0"/>
            <a:chExt cx="24557618" cy="13818859"/>
          </a:xfrm>
        </p:grpSpPr>
        <p:pic>
          <p:nvPicPr>
            <p:cNvPr id="155" name="Picture 2" descr="Picture 2"/>
            <p:cNvPicPr>
              <a:picLocks noChangeAspect="1"/>
            </p:cNvPicPr>
            <p:nvPr/>
          </p:nvPicPr>
          <p:blipFill>
            <a:blip r:embed="rId3"/>
            <a:stretch>
              <a:fillRect/>
            </a:stretch>
          </p:blipFill>
          <p:spPr>
            <a:xfrm>
              <a:off x="15754278" y="-1"/>
              <a:ext cx="8700602" cy="13718788"/>
            </a:xfrm>
            <a:prstGeom prst="rect">
              <a:avLst/>
            </a:prstGeom>
            <a:ln w="12700" cap="flat">
              <a:noFill/>
              <a:miter lim="400000"/>
            </a:ln>
            <a:effectLst/>
          </p:spPr>
        </p:pic>
        <p:sp>
          <p:nvSpPr>
            <p:cNvPr id="156" name="Straight Connector 16"/>
            <p:cNvSpPr/>
            <p:nvPr/>
          </p:nvSpPr>
          <p:spPr>
            <a:xfrm>
              <a:off x="80127" y="1813070"/>
              <a:ext cx="24374750" cy="2"/>
            </a:xfrm>
            <a:prstGeom prst="line">
              <a:avLst/>
            </a:prstGeom>
            <a:solidFill>
              <a:srgbClr val="B72025"/>
            </a:solidFill>
            <a:ln w="38100" cap="flat">
              <a:solidFill>
                <a:srgbClr val="B72025"/>
              </a:solidFill>
              <a:prstDash val="solid"/>
              <a:round/>
            </a:ln>
            <a:effectLst/>
          </p:spPr>
          <p:txBody>
            <a:bodyPr wrap="square" lIns="45718" tIns="45718" rIns="45718" bIns="45718" numCol="1" anchor="t">
              <a:noAutofit/>
            </a:bodyPr>
            <a:lstStyle/>
            <a:p>
              <a:endParaRPr/>
            </a:p>
          </p:txBody>
        </p:sp>
        <p:sp>
          <p:nvSpPr>
            <p:cNvPr id="157" name="Rectangle"/>
            <p:cNvSpPr/>
            <p:nvPr/>
          </p:nvSpPr>
          <p:spPr>
            <a:xfrm>
              <a:off x="48930" y="13511688"/>
              <a:ext cx="24557620" cy="307172"/>
            </a:xfrm>
            <a:prstGeom prst="rect">
              <a:avLst/>
            </a:prstGeom>
            <a:gradFill flip="none" rotWithShape="1">
              <a:gsLst>
                <a:gs pos="0">
                  <a:srgbClr val="FF2600"/>
                </a:gs>
                <a:gs pos="100000">
                  <a:schemeClr val="accent1">
                    <a:satOff val="-4409"/>
                    <a:lumOff val="-10509"/>
                  </a:schemeClr>
                </a:gs>
              </a:gsLst>
              <a:lin ang="0" scaled="0"/>
            </a:gradFill>
            <a:ln w="12700" cap="flat">
              <a:noFill/>
              <a:miter lim="400000"/>
            </a:ln>
            <a:effectLst>
              <a:outerShdw blurRad="76200" dist="38100" dir="5400000" rotWithShape="0">
                <a:srgbClr val="000000">
                  <a:alpha val="35000"/>
                </a:srgbClr>
              </a:outerShdw>
            </a:effectLst>
          </p:spPr>
          <p:txBody>
            <a:bodyPr wrap="square" lIns="91438" tIns="91438" rIns="91438" bIns="91438" numCol="1" anchor="ctr">
              <a:noAutofit/>
            </a:bodyPr>
            <a:lstStyle/>
            <a:p>
              <a:endParaRPr/>
            </a:p>
          </p:txBody>
        </p:sp>
      </p:grpSp>
      <p:sp>
        <p:nvSpPr>
          <p:cNvPr id="159" name="Slide Number"/>
          <p:cNvSpPr txBox="1">
            <a:spLocks noGrp="1"/>
          </p:cNvSpPr>
          <p:nvPr>
            <p:ph type="sldNum" sz="quarter" idx="2"/>
          </p:nvPr>
        </p:nvSpPr>
        <p:spPr>
          <a:xfrm>
            <a:off x="19464024" y="12802240"/>
            <a:ext cx="500377" cy="551177"/>
          </a:xfrm>
          <a:prstGeom prst="rect">
            <a:avLst/>
          </a:prstGeom>
        </p:spPr>
        <p:txBody>
          <a:bodyPr anchor="ctr"/>
          <a:lstStyle>
            <a:lvl1pPr algn="r">
              <a:defRPr b="0">
                <a:solidFill>
                  <a:srgbClr val="888888"/>
                </a:solidFill>
              </a:defRPr>
            </a:lvl1p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image" Target="../media/image2.png"/><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image" Target="../media/image5.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theme" Target="../theme/theme1.xml"/><Relationship Id="rId40" Type="http://schemas.openxmlformats.org/officeDocument/2006/relationships/image" Target="../media/image3.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grpSp>
        <p:nvGrpSpPr>
          <p:cNvPr id="6" name="Group 6"/>
          <p:cNvGrpSpPr/>
          <p:nvPr/>
        </p:nvGrpSpPr>
        <p:grpSpPr>
          <a:xfrm>
            <a:off x="-609600" y="3505200"/>
            <a:ext cx="25140649" cy="10234446"/>
            <a:chOff x="0" y="0"/>
            <a:chExt cx="25140648" cy="10234445"/>
          </a:xfrm>
        </p:grpSpPr>
        <p:grpSp>
          <p:nvGrpSpPr>
            <p:cNvPr id="4" name="Group 2"/>
            <p:cNvGrpSpPr/>
            <p:nvPr/>
          </p:nvGrpSpPr>
          <p:grpSpPr>
            <a:xfrm>
              <a:off x="583029" y="0"/>
              <a:ext cx="24557620" cy="10234446"/>
              <a:chOff x="-26570" y="0"/>
              <a:chExt cx="24557618" cy="10234445"/>
            </a:xfrm>
          </p:grpSpPr>
          <p:sp>
            <p:nvSpPr>
              <p:cNvPr id="2" name="Straight Connector 17"/>
              <p:cNvSpPr/>
              <p:nvPr/>
            </p:nvSpPr>
            <p:spPr>
              <a:xfrm flipH="1">
                <a:off x="10769600" y="0"/>
                <a:ext cx="1" cy="4754881"/>
              </a:xfrm>
              <a:prstGeom prst="line">
                <a:avLst/>
              </a:prstGeom>
              <a:noFill/>
              <a:ln w="28575" cap="flat">
                <a:solidFill>
                  <a:srgbClr val="1B4175"/>
                </a:solidFill>
                <a:prstDash val="solid"/>
                <a:round/>
              </a:ln>
              <a:effectLst/>
            </p:spPr>
            <p:txBody>
              <a:bodyPr wrap="square" lIns="45718" tIns="45718" rIns="45718" bIns="45718" numCol="1" anchor="t">
                <a:noAutofit/>
              </a:bodyPr>
              <a:lstStyle/>
              <a:p>
                <a:endParaRPr/>
              </a:p>
            </p:txBody>
          </p:sp>
          <p:sp>
            <p:nvSpPr>
              <p:cNvPr id="3" name="Rectangle"/>
              <p:cNvSpPr/>
              <p:nvPr/>
            </p:nvSpPr>
            <p:spPr>
              <a:xfrm>
                <a:off x="-26571" y="9927274"/>
                <a:ext cx="24557620" cy="307172"/>
              </a:xfrm>
              <a:prstGeom prst="rect">
                <a:avLst/>
              </a:prstGeom>
              <a:gradFill flip="none" rotWithShape="1">
                <a:gsLst>
                  <a:gs pos="0">
                    <a:srgbClr val="FF2600"/>
                  </a:gs>
                  <a:gs pos="100000">
                    <a:schemeClr val="accent1">
                      <a:satOff val="-4409"/>
                      <a:lumOff val="-10509"/>
                    </a:schemeClr>
                  </a:gs>
                </a:gsLst>
                <a:lin ang="0" scaled="0"/>
              </a:gradFill>
              <a:ln w="12700" cap="flat">
                <a:noFill/>
                <a:miter lim="400000"/>
              </a:ln>
              <a:effectLst>
                <a:outerShdw blurRad="76200" dist="38100" dir="5400000" rotWithShape="0">
                  <a:srgbClr val="000000">
                    <a:alpha val="35000"/>
                  </a:srgbClr>
                </a:outerShdw>
              </a:effectLst>
            </p:spPr>
            <p:txBody>
              <a:bodyPr wrap="square" lIns="91438" tIns="91438" rIns="91438" bIns="91438" numCol="1" anchor="ctr">
                <a:noAutofit/>
              </a:bodyPr>
              <a:lstStyle/>
              <a:p>
                <a:endParaRPr/>
              </a:p>
            </p:txBody>
          </p:sp>
        </p:grpSp>
        <p:pic>
          <p:nvPicPr>
            <p:cNvPr id="5" name="Picture 5" descr="Picture 5"/>
            <p:cNvPicPr>
              <a:picLocks noChangeAspect="1"/>
            </p:cNvPicPr>
            <p:nvPr/>
          </p:nvPicPr>
          <p:blipFill>
            <a:blip r:embed="rId38"/>
            <a:stretch>
              <a:fillRect/>
            </a:stretch>
          </p:blipFill>
          <p:spPr>
            <a:xfrm>
              <a:off x="0" y="32231"/>
              <a:ext cx="15541720" cy="4969576"/>
            </a:xfrm>
            <a:prstGeom prst="rect">
              <a:avLst/>
            </a:prstGeom>
            <a:ln w="12700" cap="flat">
              <a:noFill/>
              <a:miter lim="400000"/>
            </a:ln>
            <a:effectLst/>
          </p:spPr>
        </p:pic>
      </p:grpSp>
      <p:sp>
        <p:nvSpPr>
          <p:cNvPr id="7" name="TextBox 7"/>
          <p:cNvSpPr txBox="1"/>
          <p:nvPr/>
        </p:nvSpPr>
        <p:spPr>
          <a:xfrm>
            <a:off x="12192003" y="3455075"/>
            <a:ext cx="6670934" cy="18821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p>
            <a:pPr>
              <a:defRPr sz="4000">
                <a:solidFill>
                  <a:srgbClr val="1B4175"/>
                </a:solidFill>
                <a:latin typeface="+mn-lt"/>
                <a:ea typeface="+mn-ea"/>
                <a:cs typeface="+mn-cs"/>
                <a:sym typeface="Calibri"/>
              </a:defRPr>
            </a:pPr>
            <a:r>
              <a:t>10440 N. Central Expressway</a:t>
            </a:r>
          </a:p>
          <a:p>
            <a:pPr>
              <a:defRPr sz="4000">
                <a:solidFill>
                  <a:srgbClr val="1B4175"/>
                </a:solidFill>
                <a:latin typeface="+mn-lt"/>
                <a:ea typeface="+mn-ea"/>
                <a:cs typeface="+mn-cs"/>
                <a:sym typeface="Calibri"/>
              </a:defRPr>
            </a:pPr>
            <a:r>
              <a:t>Suite 800</a:t>
            </a:r>
          </a:p>
          <a:p>
            <a:pPr>
              <a:defRPr sz="4000">
                <a:solidFill>
                  <a:srgbClr val="1B4175"/>
                </a:solidFill>
                <a:latin typeface="+mn-lt"/>
                <a:ea typeface="+mn-ea"/>
                <a:cs typeface="+mn-cs"/>
                <a:sym typeface="Calibri"/>
              </a:defRPr>
            </a:pPr>
            <a:r>
              <a:t>Dallas, TX 75231</a:t>
            </a:r>
          </a:p>
        </p:txBody>
      </p:sp>
      <p:pic>
        <p:nvPicPr>
          <p:cNvPr id="8" name="Picture 4" descr="Picture 4"/>
          <p:cNvPicPr>
            <a:picLocks noChangeAspect="1"/>
          </p:cNvPicPr>
          <p:nvPr/>
        </p:nvPicPr>
        <p:blipFill>
          <a:blip r:embed="rId39"/>
          <a:stretch>
            <a:fillRect/>
          </a:stretch>
        </p:blipFill>
        <p:spPr>
          <a:xfrm>
            <a:off x="11381051" y="3505200"/>
            <a:ext cx="565267" cy="548641"/>
          </a:xfrm>
          <a:prstGeom prst="rect">
            <a:avLst/>
          </a:prstGeom>
          <a:ln w="12700">
            <a:miter lim="400000"/>
          </a:ln>
        </p:spPr>
      </p:pic>
      <p:pic>
        <p:nvPicPr>
          <p:cNvPr id="9" name="Picture 5" descr="Picture 5"/>
          <p:cNvPicPr>
            <a:picLocks noChangeAspect="1"/>
          </p:cNvPicPr>
          <p:nvPr/>
        </p:nvPicPr>
        <p:blipFill>
          <a:blip r:embed="rId40"/>
          <a:stretch>
            <a:fillRect/>
          </a:stretch>
        </p:blipFill>
        <p:spPr>
          <a:xfrm>
            <a:off x="11278671" y="5764589"/>
            <a:ext cx="770023" cy="548642"/>
          </a:xfrm>
          <a:prstGeom prst="rect">
            <a:avLst/>
          </a:prstGeom>
          <a:ln w="12700">
            <a:miter lim="400000"/>
          </a:ln>
        </p:spPr>
      </p:pic>
      <p:pic>
        <p:nvPicPr>
          <p:cNvPr id="10" name="Picture 6" descr="Picture 6"/>
          <p:cNvPicPr>
            <a:picLocks noChangeAspect="1"/>
          </p:cNvPicPr>
          <p:nvPr/>
        </p:nvPicPr>
        <p:blipFill>
          <a:blip r:embed="rId41"/>
          <a:stretch>
            <a:fillRect/>
          </a:stretch>
        </p:blipFill>
        <p:spPr>
          <a:xfrm>
            <a:off x="11188192" y="6640769"/>
            <a:ext cx="950977" cy="548641"/>
          </a:xfrm>
          <a:prstGeom prst="rect">
            <a:avLst/>
          </a:prstGeom>
          <a:ln w="12700">
            <a:miter lim="400000"/>
          </a:ln>
        </p:spPr>
      </p:pic>
      <p:pic>
        <p:nvPicPr>
          <p:cNvPr id="11" name="Picture 7" descr="Picture 7"/>
          <p:cNvPicPr>
            <a:picLocks noChangeAspect="1"/>
          </p:cNvPicPr>
          <p:nvPr/>
        </p:nvPicPr>
        <p:blipFill>
          <a:blip r:embed="rId42"/>
          <a:stretch>
            <a:fillRect/>
          </a:stretch>
        </p:blipFill>
        <p:spPr>
          <a:xfrm>
            <a:off x="11176000" y="7707569"/>
            <a:ext cx="975361" cy="548641"/>
          </a:xfrm>
          <a:prstGeom prst="rect">
            <a:avLst/>
          </a:prstGeom>
          <a:ln w="12700">
            <a:miter lim="400000"/>
          </a:ln>
        </p:spPr>
      </p:pic>
      <p:sp>
        <p:nvSpPr>
          <p:cNvPr id="12" name="TextBox 14"/>
          <p:cNvSpPr txBox="1"/>
          <p:nvPr/>
        </p:nvSpPr>
        <p:spPr>
          <a:xfrm>
            <a:off x="12192003" y="5638799"/>
            <a:ext cx="3141226" cy="688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sz="4000">
                <a:solidFill>
                  <a:srgbClr val="1B4175"/>
                </a:solidFill>
                <a:latin typeface="+mn-lt"/>
                <a:ea typeface="+mn-ea"/>
                <a:cs typeface="+mn-cs"/>
                <a:sym typeface="Calibri"/>
              </a:defRPr>
            </a:lvl1pPr>
          </a:lstStyle>
          <a:p>
            <a:r>
              <a:t>469.269.6460</a:t>
            </a:r>
          </a:p>
        </p:txBody>
      </p:sp>
      <p:sp>
        <p:nvSpPr>
          <p:cNvPr id="13" name="TextBox 16"/>
          <p:cNvSpPr txBox="1"/>
          <p:nvPr/>
        </p:nvSpPr>
        <p:spPr>
          <a:xfrm>
            <a:off x="12192003" y="6514979"/>
            <a:ext cx="3141226" cy="688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sz="4000">
                <a:solidFill>
                  <a:srgbClr val="1B4175"/>
                </a:solidFill>
                <a:latin typeface="+mn-lt"/>
                <a:ea typeface="+mn-ea"/>
                <a:cs typeface="+mn-cs"/>
                <a:sym typeface="Calibri"/>
              </a:defRPr>
            </a:lvl1pPr>
          </a:lstStyle>
          <a:p>
            <a:r>
              <a:t>972.504.6233</a:t>
            </a:r>
          </a:p>
        </p:txBody>
      </p:sp>
      <p:sp>
        <p:nvSpPr>
          <p:cNvPr id="14" name="TextBox 18"/>
          <p:cNvSpPr txBox="1"/>
          <p:nvPr/>
        </p:nvSpPr>
        <p:spPr>
          <a:xfrm>
            <a:off x="12192002" y="7581779"/>
            <a:ext cx="5655430" cy="68834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45719" rIns="45719">
            <a:spAutoFit/>
          </a:bodyPr>
          <a:lstStyle>
            <a:lvl1pPr>
              <a:defRPr sz="4000">
                <a:solidFill>
                  <a:srgbClr val="1B4175"/>
                </a:solidFill>
                <a:latin typeface="+mn-lt"/>
                <a:ea typeface="+mn-ea"/>
                <a:cs typeface="+mn-cs"/>
                <a:sym typeface="Calibri"/>
              </a:defRPr>
            </a:lvl1pPr>
          </a:lstStyle>
          <a:p>
            <a:r>
              <a:t>info@AldenAdvisors.com</a:t>
            </a:r>
          </a:p>
        </p:txBody>
      </p:sp>
      <p:sp>
        <p:nvSpPr>
          <p:cNvPr id="15" name="Title Text"/>
          <p:cNvSpPr txBox="1">
            <a:spLocks noGrp="1"/>
          </p:cNvSpPr>
          <p:nvPr>
            <p:ph type="title"/>
          </p:nvPr>
        </p:nvSpPr>
        <p:spPr>
          <a:xfrm>
            <a:off x="1219200" y="184149"/>
            <a:ext cx="21945600" cy="301625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91437" tIns="91437" rIns="91437" bIns="91437" anchor="ctr">
            <a:normAutofit/>
          </a:bodyPr>
          <a:lstStyle/>
          <a:p>
            <a:r>
              <a:t>Title Text</a:t>
            </a:r>
          </a:p>
        </p:txBody>
      </p:sp>
      <p:sp>
        <p:nvSpPr>
          <p:cNvPr id="16" name="Body Level One…"/>
          <p:cNvSpPr txBox="1">
            <a:spLocks noGrp="1"/>
          </p:cNvSpPr>
          <p:nvPr>
            <p:ph type="body" idx="1"/>
          </p:nvPr>
        </p:nvSpPr>
        <p:spPr>
          <a:xfrm>
            <a:off x="1219200" y="3200400"/>
            <a:ext cx="21945600" cy="105156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91437" tIns="91437" rIns="91437" bIns="91437">
            <a:normAutofit/>
          </a:bodyPr>
          <a:lstStyle/>
          <a:p>
            <a:r>
              <a:t>Body Level One</a:t>
            </a:r>
          </a:p>
          <a:p>
            <a:pPr lvl="1"/>
            <a:r>
              <a:t>Body Level Two</a:t>
            </a:r>
          </a:p>
          <a:p>
            <a:pPr lvl="2"/>
            <a:r>
              <a:t>Body Level Three</a:t>
            </a:r>
          </a:p>
          <a:p>
            <a:pPr lvl="3"/>
            <a:r>
              <a:t>Body Level Four</a:t>
            </a:r>
          </a:p>
          <a:p>
            <a:pPr lvl="4"/>
            <a:r>
              <a:t>Body Level Five</a:t>
            </a:r>
          </a:p>
        </p:txBody>
      </p:sp>
      <p:sp>
        <p:nvSpPr>
          <p:cNvPr id="17" name="Slide Number"/>
          <p:cNvSpPr txBox="1">
            <a:spLocks noGrp="1"/>
          </p:cNvSpPr>
          <p:nvPr>
            <p:ph type="sldNum" sz="quarter" idx="2"/>
          </p:nvPr>
        </p:nvSpPr>
        <p:spPr>
          <a:xfrm>
            <a:off x="17475200" y="12712700"/>
            <a:ext cx="5689600" cy="736600"/>
          </a:xfrm>
          <a:prstGeom prst="rect">
            <a:avLst/>
          </a:prstGeom>
          <a:ln w="12700">
            <a:miter lim="400000"/>
          </a:ln>
        </p:spPr>
        <p:txBody>
          <a:bodyPr wrap="none" lIns="91437" tIns="91437" rIns="91437" bIns="91437">
            <a:spAutoFit/>
          </a:bodyPr>
          <a:lstStyle>
            <a:lvl1pPr>
              <a:defRPr sz="2400" b="1">
                <a:solidFill>
                  <a:srgbClr val="FFFFFF"/>
                </a:solidFill>
                <a:latin typeface="Goudy Old Style"/>
                <a:ea typeface="Goudy Old Style"/>
                <a:cs typeface="Goudy Old Style"/>
                <a:sym typeface="Goudy Old Style"/>
              </a:defRPr>
            </a:lvl1pPr>
          </a:lstStyle>
          <a:p>
            <a:fld id="{86CB4B4D-7CA3-9044-876B-883B54F8677D}" type="slidenum">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3"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 id="2147483663" r:id="rId13"/>
    <p:sldLayoutId id="2147483664" r:id="rId14"/>
    <p:sldLayoutId id="2147483665" r:id="rId15"/>
    <p:sldLayoutId id="2147483666" r:id="rId16"/>
    <p:sldLayoutId id="2147483669" r:id="rId17"/>
    <p:sldLayoutId id="2147483670" r:id="rId18"/>
    <p:sldLayoutId id="2147483671" r:id="rId19"/>
    <p:sldLayoutId id="2147483672" r:id="rId20"/>
    <p:sldLayoutId id="2147483673" r:id="rId21"/>
    <p:sldLayoutId id="2147483674" r:id="rId22"/>
    <p:sldLayoutId id="2147483675" r:id="rId23"/>
    <p:sldLayoutId id="2147483676" r:id="rId24"/>
    <p:sldLayoutId id="2147483677" r:id="rId25"/>
    <p:sldLayoutId id="2147483678" r:id="rId26"/>
    <p:sldLayoutId id="2147483679" r:id="rId27"/>
    <p:sldLayoutId id="2147483680" r:id="rId28"/>
    <p:sldLayoutId id="2147483681" r:id="rId29"/>
    <p:sldLayoutId id="2147483682" r:id="rId30"/>
    <p:sldLayoutId id="2147483683" r:id="rId31"/>
    <p:sldLayoutId id="2147483684" r:id="rId32"/>
    <p:sldLayoutId id="2147483685" r:id="rId33"/>
    <p:sldLayoutId id="2147483687" r:id="rId34"/>
    <p:sldLayoutId id="2147483689" r:id="rId35"/>
    <p:sldLayoutId id="2147483690" r:id="rId36"/>
  </p:sldLayoutIdLst>
  <p:transition spd="med"/>
  <p:txStyles>
    <p:titleStyle>
      <a:lvl1pPr marL="0" marR="0" indent="0" algn="r" defTabSz="1828800" rtl="0" latinLnBrk="0">
        <a:lnSpc>
          <a:spcPct val="100000"/>
        </a:lnSpc>
        <a:spcBef>
          <a:spcPts val="0"/>
        </a:spcBef>
        <a:spcAft>
          <a:spcPts val="0"/>
        </a:spcAft>
        <a:buClrTx/>
        <a:buSzTx/>
        <a:buFontTx/>
        <a:buNone/>
        <a:tabLst/>
        <a:defRPr sz="4800" b="0" i="0" u="none" strike="noStrike" cap="none" spc="0" baseline="0">
          <a:ln>
            <a:noFill/>
          </a:ln>
          <a:solidFill>
            <a:srgbClr val="B72025"/>
          </a:solidFill>
          <a:uFillTx/>
          <a:latin typeface="Goudy Old Style"/>
          <a:ea typeface="Goudy Old Style"/>
          <a:cs typeface="Goudy Old Style"/>
          <a:sym typeface="Goudy Old Style"/>
        </a:defRPr>
      </a:lvl1pPr>
      <a:lvl2pPr marL="0" marR="0" indent="0" algn="r" defTabSz="1828800" rtl="0" latinLnBrk="0">
        <a:lnSpc>
          <a:spcPct val="100000"/>
        </a:lnSpc>
        <a:spcBef>
          <a:spcPts val="0"/>
        </a:spcBef>
        <a:spcAft>
          <a:spcPts val="0"/>
        </a:spcAft>
        <a:buClrTx/>
        <a:buSzTx/>
        <a:buFontTx/>
        <a:buNone/>
        <a:tabLst/>
        <a:defRPr sz="4800" b="0" i="0" u="none" strike="noStrike" cap="none" spc="0" baseline="0">
          <a:ln>
            <a:noFill/>
          </a:ln>
          <a:solidFill>
            <a:srgbClr val="B72025"/>
          </a:solidFill>
          <a:uFillTx/>
          <a:latin typeface="Goudy Old Style"/>
          <a:ea typeface="Goudy Old Style"/>
          <a:cs typeface="Goudy Old Style"/>
          <a:sym typeface="Goudy Old Style"/>
        </a:defRPr>
      </a:lvl2pPr>
      <a:lvl3pPr marL="0" marR="0" indent="0" algn="r" defTabSz="1828800" rtl="0" latinLnBrk="0">
        <a:lnSpc>
          <a:spcPct val="100000"/>
        </a:lnSpc>
        <a:spcBef>
          <a:spcPts val="0"/>
        </a:spcBef>
        <a:spcAft>
          <a:spcPts val="0"/>
        </a:spcAft>
        <a:buClrTx/>
        <a:buSzTx/>
        <a:buFontTx/>
        <a:buNone/>
        <a:tabLst/>
        <a:defRPr sz="4800" b="0" i="0" u="none" strike="noStrike" cap="none" spc="0" baseline="0">
          <a:ln>
            <a:noFill/>
          </a:ln>
          <a:solidFill>
            <a:srgbClr val="B72025"/>
          </a:solidFill>
          <a:uFillTx/>
          <a:latin typeface="Goudy Old Style"/>
          <a:ea typeface="Goudy Old Style"/>
          <a:cs typeface="Goudy Old Style"/>
          <a:sym typeface="Goudy Old Style"/>
        </a:defRPr>
      </a:lvl3pPr>
      <a:lvl4pPr marL="0" marR="0" indent="0" algn="r" defTabSz="1828800" rtl="0" latinLnBrk="0">
        <a:lnSpc>
          <a:spcPct val="100000"/>
        </a:lnSpc>
        <a:spcBef>
          <a:spcPts val="0"/>
        </a:spcBef>
        <a:spcAft>
          <a:spcPts val="0"/>
        </a:spcAft>
        <a:buClrTx/>
        <a:buSzTx/>
        <a:buFontTx/>
        <a:buNone/>
        <a:tabLst/>
        <a:defRPr sz="4800" b="0" i="0" u="none" strike="noStrike" cap="none" spc="0" baseline="0">
          <a:ln>
            <a:noFill/>
          </a:ln>
          <a:solidFill>
            <a:srgbClr val="B72025"/>
          </a:solidFill>
          <a:uFillTx/>
          <a:latin typeface="Goudy Old Style"/>
          <a:ea typeface="Goudy Old Style"/>
          <a:cs typeface="Goudy Old Style"/>
          <a:sym typeface="Goudy Old Style"/>
        </a:defRPr>
      </a:lvl4pPr>
      <a:lvl5pPr marL="0" marR="0" indent="0" algn="r" defTabSz="1828800" rtl="0" latinLnBrk="0">
        <a:lnSpc>
          <a:spcPct val="100000"/>
        </a:lnSpc>
        <a:spcBef>
          <a:spcPts val="0"/>
        </a:spcBef>
        <a:spcAft>
          <a:spcPts val="0"/>
        </a:spcAft>
        <a:buClrTx/>
        <a:buSzTx/>
        <a:buFontTx/>
        <a:buNone/>
        <a:tabLst/>
        <a:defRPr sz="4800" b="0" i="0" u="none" strike="noStrike" cap="none" spc="0" baseline="0">
          <a:ln>
            <a:noFill/>
          </a:ln>
          <a:solidFill>
            <a:srgbClr val="B72025"/>
          </a:solidFill>
          <a:uFillTx/>
          <a:latin typeface="Goudy Old Style"/>
          <a:ea typeface="Goudy Old Style"/>
          <a:cs typeface="Goudy Old Style"/>
          <a:sym typeface="Goudy Old Style"/>
        </a:defRPr>
      </a:lvl5pPr>
      <a:lvl6pPr marL="0" marR="0" indent="0" algn="r" defTabSz="1828800" rtl="0" latinLnBrk="0">
        <a:lnSpc>
          <a:spcPct val="100000"/>
        </a:lnSpc>
        <a:spcBef>
          <a:spcPts val="0"/>
        </a:spcBef>
        <a:spcAft>
          <a:spcPts val="0"/>
        </a:spcAft>
        <a:buClrTx/>
        <a:buSzTx/>
        <a:buFontTx/>
        <a:buNone/>
        <a:tabLst/>
        <a:defRPr sz="4800" b="0" i="0" u="none" strike="noStrike" cap="none" spc="0" baseline="0">
          <a:ln>
            <a:noFill/>
          </a:ln>
          <a:solidFill>
            <a:srgbClr val="B72025"/>
          </a:solidFill>
          <a:uFillTx/>
          <a:latin typeface="Goudy Old Style"/>
          <a:ea typeface="Goudy Old Style"/>
          <a:cs typeface="Goudy Old Style"/>
          <a:sym typeface="Goudy Old Style"/>
        </a:defRPr>
      </a:lvl6pPr>
      <a:lvl7pPr marL="0" marR="0" indent="0" algn="r" defTabSz="1828800" rtl="0" latinLnBrk="0">
        <a:lnSpc>
          <a:spcPct val="100000"/>
        </a:lnSpc>
        <a:spcBef>
          <a:spcPts val="0"/>
        </a:spcBef>
        <a:spcAft>
          <a:spcPts val="0"/>
        </a:spcAft>
        <a:buClrTx/>
        <a:buSzTx/>
        <a:buFontTx/>
        <a:buNone/>
        <a:tabLst/>
        <a:defRPr sz="4800" b="0" i="0" u="none" strike="noStrike" cap="none" spc="0" baseline="0">
          <a:ln>
            <a:noFill/>
          </a:ln>
          <a:solidFill>
            <a:srgbClr val="B72025"/>
          </a:solidFill>
          <a:uFillTx/>
          <a:latin typeface="Goudy Old Style"/>
          <a:ea typeface="Goudy Old Style"/>
          <a:cs typeface="Goudy Old Style"/>
          <a:sym typeface="Goudy Old Style"/>
        </a:defRPr>
      </a:lvl7pPr>
      <a:lvl8pPr marL="0" marR="0" indent="0" algn="r" defTabSz="1828800" rtl="0" latinLnBrk="0">
        <a:lnSpc>
          <a:spcPct val="100000"/>
        </a:lnSpc>
        <a:spcBef>
          <a:spcPts val="0"/>
        </a:spcBef>
        <a:spcAft>
          <a:spcPts val="0"/>
        </a:spcAft>
        <a:buClrTx/>
        <a:buSzTx/>
        <a:buFontTx/>
        <a:buNone/>
        <a:tabLst/>
        <a:defRPr sz="4800" b="0" i="0" u="none" strike="noStrike" cap="none" spc="0" baseline="0">
          <a:ln>
            <a:noFill/>
          </a:ln>
          <a:solidFill>
            <a:srgbClr val="B72025"/>
          </a:solidFill>
          <a:uFillTx/>
          <a:latin typeface="Goudy Old Style"/>
          <a:ea typeface="Goudy Old Style"/>
          <a:cs typeface="Goudy Old Style"/>
          <a:sym typeface="Goudy Old Style"/>
        </a:defRPr>
      </a:lvl8pPr>
      <a:lvl9pPr marL="0" marR="0" indent="0" algn="r" defTabSz="1828800" rtl="0" latinLnBrk="0">
        <a:lnSpc>
          <a:spcPct val="100000"/>
        </a:lnSpc>
        <a:spcBef>
          <a:spcPts val="0"/>
        </a:spcBef>
        <a:spcAft>
          <a:spcPts val="0"/>
        </a:spcAft>
        <a:buClrTx/>
        <a:buSzTx/>
        <a:buFontTx/>
        <a:buNone/>
        <a:tabLst/>
        <a:defRPr sz="4800" b="0" i="0" u="none" strike="noStrike" cap="none" spc="0" baseline="0">
          <a:ln>
            <a:noFill/>
          </a:ln>
          <a:solidFill>
            <a:srgbClr val="B72025"/>
          </a:solidFill>
          <a:uFillTx/>
          <a:latin typeface="Goudy Old Style"/>
          <a:ea typeface="Goudy Old Style"/>
          <a:cs typeface="Goudy Old Style"/>
          <a:sym typeface="Goudy Old Style"/>
        </a:defRPr>
      </a:lvl9pPr>
    </p:titleStyle>
    <p:bodyStyle>
      <a:lvl1pPr marL="685800" marR="0" indent="-685800" algn="l" defTabSz="1828800" rtl="0" latinLnBrk="0">
        <a:lnSpc>
          <a:spcPct val="100000"/>
        </a:lnSpc>
        <a:spcBef>
          <a:spcPts val="1500"/>
        </a:spcBef>
        <a:spcAft>
          <a:spcPts val="0"/>
        </a:spcAft>
        <a:buClr>
          <a:srgbClr val="B72025"/>
        </a:buClr>
        <a:buSzPct val="100000"/>
        <a:buFont typeface="Arial"/>
        <a:buChar char="•"/>
        <a:tabLst/>
        <a:defRPr sz="6400" b="0" i="0" u="none" strike="noStrike" cap="none" spc="0" baseline="0">
          <a:ln>
            <a:noFill/>
          </a:ln>
          <a:solidFill>
            <a:srgbClr val="1B4175"/>
          </a:solidFill>
          <a:uFillTx/>
          <a:latin typeface="Goudy Old Style"/>
          <a:ea typeface="Goudy Old Style"/>
          <a:cs typeface="Goudy Old Style"/>
          <a:sym typeface="Goudy Old Style"/>
        </a:defRPr>
      </a:lvl1pPr>
      <a:lvl2pPr marL="1110342" marR="0" indent="-653142" algn="l" defTabSz="1828800" rtl="0" latinLnBrk="0">
        <a:lnSpc>
          <a:spcPct val="100000"/>
        </a:lnSpc>
        <a:spcBef>
          <a:spcPts val="1500"/>
        </a:spcBef>
        <a:spcAft>
          <a:spcPts val="0"/>
        </a:spcAft>
        <a:buClr>
          <a:srgbClr val="B72025"/>
        </a:buClr>
        <a:buSzPct val="75000"/>
        <a:buFont typeface="Arial"/>
        <a:buChar char="o"/>
        <a:tabLst/>
        <a:defRPr sz="6400" b="0" i="0" u="none" strike="noStrike" cap="none" spc="0" baseline="0">
          <a:ln>
            <a:noFill/>
          </a:ln>
          <a:solidFill>
            <a:srgbClr val="1B4175"/>
          </a:solidFill>
          <a:uFillTx/>
          <a:latin typeface="Goudy Old Style"/>
          <a:ea typeface="Goudy Old Style"/>
          <a:cs typeface="Goudy Old Style"/>
          <a:sym typeface="Goudy Old Style"/>
        </a:defRPr>
      </a:lvl2pPr>
      <a:lvl3pPr marL="1524000" marR="0" indent="-609600" algn="l" defTabSz="1828800" rtl="0" latinLnBrk="0">
        <a:lnSpc>
          <a:spcPct val="100000"/>
        </a:lnSpc>
        <a:spcBef>
          <a:spcPts val="1500"/>
        </a:spcBef>
        <a:spcAft>
          <a:spcPts val="0"/>
        </a:spcAft>
        <a:buClr>
          <a:srgbClr val="B72025"/>
        </a:buClr>
        <a:buSzPct val="75000"/>
        <a:buFont typeface="Arial"/>
        <a:buChar char="•"/>
        <a:tabLst/>
        <a:defRPr sz="6400" b="0" i="0" u="none" strike="noStrike" cap="none" spc="0" baseline="0">
          <a:ln>
            <a:noFill/>
          </a:ln>
          <a:solidFill>
            <a:srgbClr val="1B4175"/>
          </a:solidFill>
          <a:uFillTx/>
          <a:latin typeface="Goudy Old Style"/>
          <a:ea typeface="Goudy Old Style"/>
          <a:cs typeface="Goudy Old Style"/>
          <a:sym typeface="Goudy Old Style"/>
        </a:defRPr>
      </a:lvl3pPr>
      <a:lvl4pPr marL="2103120" marR="0" indent="-731519" algn="l" defTabSz="1828800" rtl="0" latinLnBrk="0">
        <a:lnSpc>
          <a:spcPct val="100000"/>
        </a:lnSpc>
        <a:spcBef>
          <a:spcPts val="1500"/>
        </a:spcBef>
        <a:spcAft>
          <a:spcPts val="0"/>
        </a:spcAft>
        <a:buClr>
          <a:srgbClr val="B72025"/>
        </a:buClr>
        <a:buSzPct val="75000"/>
        <a:buFont typeface="Arial"/>
        <a:buChar char="•"/>
        <a:tabLst/>
        <a:defRPr sz="6400" b="0" i="0" u="none" strike="noStrike" cap="none" spc="0" baseline="0">
          <a:ln>
            <a:noFill/>
          </a:ln>
          <a:solidFill>
            <a:srgbClr val="1B4175"/>
          </a:solidFill>
          <a:uFillTx/>
          <a:latin typeface="Goudy Old Style"/>
          <a:ea typeface="Goudy Old Style"/>
          <a:cs typeface="Goudy Old Style"/>
          <a:sym typeface="Goudy Old Style"/>
        </a:defRPr>
      </a:lvl4pPr>
      <a:lvl5pPr marL="2560320" marR="0" indent="-731520" algn="l" defTabSz="1828800" rtl="0" latinLnBrk="0">
        <a:lnSpc>
          <a:spcPct val="100000"/>
        </a:lnSpc>
        <a:spcBef>
          <a:spcPts val="1500"/>
        </a:spcBef>
        <a:spcAft>
          <a:spcPts val="0"/>
        </a:spcAft>
        <a:buClr>
          <a:srgbClr val="B72025"/>
        </a:buClr>
        <a:buSzPct val="75000"/>
        <a:buFont typeface="Arial"/>
        <a:buChar char="•"/>
        <a:tabLst/>
        <a:defRPr sz="6400" b="0" i="0" u="none" strike="noStrike" cap="none" spc="0" baseline="0">
          <a:ln>
            <a:noFill/>
          </a:ln>
          <a:solidFill>
            <a:srgbClr val="1B4175"/>
          </a:solidFill>
          <a:uFillTx/>
          <a:latin typeface="Goudy Old Style"/>
          <a:ea typeface="Goudy Old Style"/>
          <a:cs typeface="Goudy Old Style"/>
          <a:sym typeface="Goudy Old Style"/>
        </a:defRPr>
      </a:lvl5pPr>
      <a:lvl6pPr marL="3017520" marR="0" indent="-731520" algn="l" defTabSz="1828800" rtl="0" latinLnBrk="0">
        <a:lnSpc>
          <a:spcPct val="100000"/>
        </a:lnSpc>
        <a:spcBef>
          <a:spcPts val="1500"/>
        </a:spcBef>
        <a:spcAft>
          <a:spcPts val="0"/>
        </a:spcAft>
        <a:buClr>
          <a:srgbClr val="B72025"/>
        </a:buClr>
        <a:buSzPct val="100000"/>
        <a:buFont typeface="Arial"/>
        <a:buChar char="•"/>
        <a:tabLst/>
        <a:defRPr sz="6400" b="0" i="0" u="none" strike="noStrike" cap="none" spc="0" baseline="0">
          <a:ln>
            <a:noFill/>
          </a:ln>
          <a:solidFill>
            <a:srgbClr val="1B4175"/>
          </a:solidFill>
          <a:uFillTx/>
          <a:latin typeface="Goudy Old Style"/>
          <a:ea typeface="Goudy Old Style"/>
          <a:cs typeface="Goudy Old Style"/>
          <a:sym typeface="Goudy Old Style"/>
        </a:defRPr>
      </a:lvl6pPr>
      <a:lvl7pPr marL="3474720" marR="0" indent="-731520" algn="l" defTabSz="1828800" rtl="0" latinLnBrk="0">
        <a:lnSpc>
          <a:spcPct val="100000"/>
        </a:lnSpc>
        <a:spcBef>
          <a:spcPts val="1500"/>
        </a:spcBef>
        <a:spcAft>
          <a:spcPts val="0"/>
        </a:spcAft>
        <a:buClr>
          <a:srgbClr val="B72025"/>
        </a:buClr>
        <a:buSzPct val="100000"/>
        <a:buFont typeface="Arial"/>
        <a:buChar char="•"/>
        <a:tabLst/>
        <a:defRPr sz="6400" b="0" i="0" u="none" strike="noStrike" cap="none" spc="0" baseline="0">
          <a:ln>
            <a:noFill/>
          </a:ln>
          <a:solidFill>
            <a:srgbClr val="1B4175"/>
          </a:solidFill>
          <a:uFillTx/>
          <a:latin typeface="Goudy Old Style"/>
          <a:ea typeface="Goudy Old Style"/>
          <a:cs typeface="Goudy Old Style"/>
          <a:sym typeface="Goudy Old Style"/>
        </a:defRPr>
      </a:lvl7pPr>
      <a:lvl8pPr marL="3931920" marR="0" indent="-731520" algn="l" defTabSz="1828800" rtl="0" latinLnBrk="0">
        <a:lnSpc>
          <a:spcPct val="100000"/>
        </a:lnSpc>
        <a:spcBef>
          <a:spcPts val="1500"/>
        </a:spcBef>
        <a:spcAft>
          <a:spcPts val="0"/>
        </a:spcAft>
        <a:buClr>
          <a:srgbClr val="B72025"/>
        </a:buClr>
        <a:buSzPct val="100000"/>
        <a:buFont typeface="Arial"/>
        <a:buChar char="•"/>
        <a:tabLst/>
        <a:defRPr sz="6400" b="0" i="0" u="none" strike="noStrike" cap="none" spc="0" baseline="0">
          <a:ln>
            <a:noFill/>
          </a:ln>
          <a:solidFill>
            <a:srgbClr val="1B4175"/>
          </a:solidFill>
          <a:uFillTx/>
          <a:latin typeface="Goudy Old Style"/>
          <a:ea typeface="Goudy Old Style"/>
          <a:cs typeface="Goudy Old Style"/>
          <a:sym typeface="Goudy Old Style"/>
        </a:defRPr>
      </a:lvl8pPr>
      <a:lvl9pPr marL="4389120" marR="0" indent="-731520" algn="l" defTabSz="1828800" rtl="0" latinLnBrk="0">
        <a:lnSpc>
          <a:spcPct val="100000"/>
        </a:lnSpc>
        <a:spcBef>
          <a:spcPts val="1500"/>
        </a:spcBef>
        <a:spcAft>
          <a:spcPts val="0"/>
        </a:spcAft>
        <a:buClr>
          <a:srgbClr val="B72025"/>
        </a:buClr>
        <a:buSzPct val="100000"/>
        <a:buFont typeface="Arial"/>
        <a:buChar char="•"/>
        <a:tabLst/>
        <a:defRPr sz="6400" b="0" i="0" u="none" strike="noStrike" cap="none" spc="0" baseline="0">
          <a:ln>
            <a:noFill/>
          </a:ln>
          <a:solidFill>
            <a:srgbClr val="1B4175"/>
          </a:solidFill>
          <a:uFillTx/>
          <a:latin typeface="Goudy Old Style"/>
          <a:ea typeface="Goudy Old Style"/>
          <a:cs typeface="Goudy Old Style"/>
          <a:sym typeface="Goudy Old Style"/>
        </a:defRPr>
      </a:lvl9pPr>
    </p:bodyStyle>
    <p:otherStyle>
      <a:lvl1pPr marL="0" marR="0" indent="0" algn="l" defTabSz="1828800" rtl="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Goudy Old Style"/>
        </a:defRPr>
      </a:lvl1pPr>
      <a:lvl2pPr marL="0" marR="0" indent="0" algn="l" defTabSz="1828800" rtl="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Goudy Old Style"/>
        </a:defRPr>
      </a:lvl2pPr>
      <a:lvl3pPr marL="0" marR="0" indent="0" algn="l" defTabSz="1828800" rtl="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Goudy Old Style"/>
        </a:defRPr>
      </a:lvl3pPr>
      <a:lvl4pPr marL="0" marR="0" indent="0" algn="l" defTabSz="1828800" rtl="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Goudy Old Style"/>
        </a:defRPr>
      </a:lvl4pPr>
      <a:lvl5pPr marL="0" marR="0" indent="0" algn="l" defTabSz="1828800" rtl="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Goudy Old Style"/>
        </a:defRPr>
      </a:lvl5pPr>
      <a:lvl6pPr marL="0" marR="0" indent="0" algn="l" defTabSz="1828800" rtl="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Goudy Old Style"/>
        </a:defRPr>
      </a:lvl6pPr>
      <a:lvl7pPr marL="0" marR="0" indent="0" algn="l" defTabSz="1828800" rtl="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Goudy Old Style"/>
        </a:defRPr>
      </a:lvl7pPr>
      <a:lvl8pPr marL="0" marR="0" indent="0" algn="l" defTabSz="1828800" rtl="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Goudy Old Style"/>
        </a:defRPr>
      </a:lvl8pPr>
      <a:lvl9pPr marL="0" marR="0" indent="0" algn="l" defTabSz="1828800" rtl="0" latinLnBrk="0">
        <a:lnSpc>
          <a:spcPct val="100000"/>
        </a:lnSpc>
        <a:spcBef>
          <a:spcPts val="0"/>
        </a:spcBef>
        <a:spcAft>
          <a:spcPts val="0"/>
        </a:spcAft>
        <a:buClrTx/>
        <a:buSzTx/>
        <a:buFontTx/>
        <a:buNone/>
        <a:tabLst/>
        <a:defRPr sz="2400" b="1" i="0" u="none" strike="noStrike" cap="none" spc="0" baseline="0">
          <a:ln>
            <a:noFill/>
          </a:ln>
          <a:solidFill>
            <a:schemeClr val="tx1"/>
          </a:solidFill>
          <a:uFillTx/>
          <a:latin typeface="+mn-lt"/>
          <a:ea typeface="+mn-ea"/>
          <a:cs typeface="+mn-cs"/>
          <a:sym typeface="Goudy Old Style"/>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34.xml"/><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36.xml"/><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3" name="Title 1"/>
          <p:cNvSpPr txBox="1"/>
          <p:nvPr/>
        </p:nvSpPr>
        <p:spPr>
          <a:xfrm>
            <a:off x="14831458" y="2887857"/>
            <a:ext cx="9355369" cy="258775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algn="ctr">
              <a:defRPr sz="5600">
                <a:solidFill>
                  <a:srgbClr val="FFFFFF"/>
                </a:solidFill>
                <a:latin typeface="Goudy Old Style"/>
                <a:ea typeface="Goudy Old Style"/>
                <a:cs typeface="Goudy Old Style"/>
                <a:sym typeface="Goudy Old Style"/>
              </a:defRPr>
            </a:lvl1pPr>
          </a:lstStyle>
          <a:p>
            <a:r>
              <a:t>ALDEN ADVISORS OVERVIEW</a:t>
            </a: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3" name="Title 1"/>
          <p:cNvSpPr txBox="1">
            <a:spLocks noGrp="1"/>
          </p:cNvSpPr>
          <p:nvPr>
            <p:ph type="title"/>
          </p:nvPr>
        </p:nvSpPr>
        <p:spPr>
          <a:prstGeom prst="rect">
            <a:avLst/>
          </a:prstGeom>
        </p:spPr>
        <p:txBody>
          <a:bodyPr/>
          <a:lstStyle>
            <a:lvl1pPr>
              <a:defRPr sz="5600"/>
            </a:lvl1pPr>
          </a:lstStyle>
          <a:p>
            <a:r>
              <a:rPr lang="en-US" dirty="0"/>
              <a:t>TEXT HERE</a:t>
            </a:r>
            <a:endParaRPr dirty="0"/>
          </a:p>
        </p:txBody>
      </p:sp>
      <p:sp>
        <p:nvSpPr>
          <p:cNvPr id="222" name="TextBox 15"/>
          <p:cNvSpPr txBox="1">
            <a:spLocks noGrp="1"/>
          </p:cNvSpPr>
          <p:nvPr>
            <p:ph type="sldNum" sz="quarter" idx="2"/>
          </p:nvPr>
        </p:nvSpPr>
        <p:spPr>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2</a:t>
            </a:fld>
            <a:endParaRP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5" name="Title 7"/>
          <p:cNvSpPr txBox="1">
            <a:spLocks noGrp="1"/>
          </p:cNvSpPr>
          <p:nvPr>
            <p:ph type="title"/>
          </p:nvPr>
        </p:nvSpPr>
        <p:spPr>
          <a:xfrm>
            <a:off x="1219200" y="65315"/>
            <a:ext cx="21945600" cy="1182458"/>
          </a:xfrm>
          <a:prstGeom prst="rect">
            <a:avLst/>
          </a:prstGeom>
        </p:spPr>
        <p:txBody>
          <a:bodyPr/>
          <a:lstStyle/>
          <a:p>
            <a:r>
              <a:t>Alden Advisors Overview</a:t>
            </a:r>
          </a:p>
        </p:txBody>
      </p:sp>
      <p:sp>
        <p:nvSpPr>
          <p:cNvPr id="546" name="Content Placeholder 4"/>
          <p:cNvSpPr txBox="1">
            <a:spLocks noGrp="1"/>
          </p:cNvSpPr>
          <p:nvPr>
            <p:ph type="body" idx="1"/>
          </p:nvPr>
        </p:nvSpPr>
        <p:spPr>
          <a:xfrm>
            <a:off x="1897391" y="2059158"/>
            <a:ext cx="19881319" cy="11146969"/>
          </a:xfrm>
          <a:prstGeom prst="rect">
            <a:avLst/>
          </a:prstGeom>
        </p:spPr>
        <p:txBody>
          <a:bodyPr/>
          <a:lstStyle/>
          <a:p>
            <a:pPr algn="just">
              <a:spcBef>
                <a:spcPts val="1200"/>
              </a:spcBef>
              <a:buFontTx/>
              <a:buChar char="➢"/>
              <a:defRPr sz="3600"/>
            </a:pPr>
            <a:r>
              <a:rPr dirty="0"/>
              <a:t>A leading financial advisory firm for the middle market serving companies that:</a:t>
            </a:r>
          </a:p>
          <a:p>
            <a:pPr marL="1485900" lvl="1" indent="-571500" algn="just">
              <a:spcBef>
                <a:spcPts val="1200"/>
              </a:spcBef>
              <a:buFont typeface="Courier New"/>
              <a:defRPr sz="3200"/>
            </a:pPr>
            <a:r>
              <a:rPr dirty="0"/>
              <a:t>Possess niche </a:t>
            </a:r>
            <a:r>
              <a:rPr b="1" dirty="0"/>
              <a:t>intellectual property</a:t>
            </a:r>
            <a:r>
              <a:rPr dirty="0"/>
              <a:t> and/or product/service experiences</a:t>
            </a:r>
            <a:endParaRPr sz="5600" dirty="0"/>
          </a:p>
          <a:p>
            <a:pPr marL="1485900" lvl="1" indent="-571500" algn="just">
              <a:spcBef>
                <a:spcPts val="1200"/>
              </a:spcBef>
              <a:buFont typeface="Courier New"/>
              <a:defRPr sz="3200"/>
            </a:pPr>
            <a:r>
              <a:rPr dirty="0"/>
              <a:t>Have created value by specializing and offering </a:t>
            </a:r>
            <a:r>
              <a:rPr b="1" dirty="0"/>
              <a:t>unique products or services</a:t>
            </a:r>
            <a:endParaRPr sz="3600" dirty="0"/>
          </a:p>
          <a:p>
            <a:pPr algn="just">
              <a:spcBef>
                <a:spcPts val="1200"/>
              </a:spcBef>
              <a:buFontTx/>
              <a:buChar char="➢"/>
              <a:defRPr sz="3600"/>
            </a:pPr>
            <a:r>
              <a:rPr dirty="0"/>
              <a:t>Our team of Operational Deal Makers leverages decades of experience owning, operating, and advising </a:t>
            </a:r>
            <a:r>
              <a:rPr b="1" dirty="0"/>
              <a:t>middle market companies</a:t>
            </a:r>
            <a:r>
              <a:rPr dirty="0"/>
              <a:t> and management board</a:t>
            </a:r>
          </a:p>
          <a:p>
            <a:pPr marL="1485900" lvl="1" indent="-571500" algn="just">
              <a:spcBef>
                <a:spcPts val="1200"/>
              </a:spcBef>
              <a:buFont typeface="Courier New"/>
              <a:defRPr sz="3200"/>
            </a:pPr>
            <a:r>
              <a:rPr dirty="0"/>
              <a:t>We partner with our clients to identify growth partners possessing debt and equity capital and strategic or synergistic offerings</a:t>
            </a:r>
            <a:endParaRPr sz="3600" dirty="0"/>
          </a:p>
          <a:p>
            <a:pPr algn="just">
              <a:spcBef>
                <a:spcPts val="1200"/>
              </a:spcBef>
              <a:buFontTx/>
              <a:buChar char="➢"/>
              <a:defRPr sz="3600"/>
            </a:pPr>
            <a:r>
              <a:rPr dirty="0"/>
              <a:t>Our points of differentiation:</a:t>
            </a:r>
            <a:endParaRPr sz="5600" dirty="0"/>
          </a:p>
          <a:p>
            <a:pPr marL="1485900" lvl="1" indent="-571500" algn="just">
              <a:spcBef>
                <a:spcPts val="1200"/>
              </a:spcBef>
              <a:buFontTx/>
              <a:buChar char="✓"/>
              <a:defRPr sz="3200"/>
            </a:pPr>
            <a:r>
              <a:rPr dirty="0"/>
              <a:t>Involve two ‘senior’  partners with </a:t>
            </a:r>
            <a:r>
              <a:rPr b="1" dirty="0"/>
              <a:t>solid business &amp; financial network</a:t>
            </a:r>
            <a:r>
              <a:rPr dirty="0"/>
              <a:t> actively on each deal from start to closing </a:t>
            </a:r>
            <a:endParaRPr sz="5600" dirty="0"/>
          </a:p>
          <a:p>
            <a:pPr marL="1485900" lvl="1" indent="-571500" algn="just">
              <a:spcBef>
                <a:spcPts val="1200"/>
              </a:spcBef>
              <a:buFontTx/>
              <a:buChar char="✓"/>
              <a:defRPr sz="3200"/>
            </a:pPr>
            <a:r>
              <a:rPr dirty="0"/>
              <a:t>Relatively Strong technical + business </a:t>
            </a:r>
            <a:r>
              <a:rPr b="1" dirty="0"/>
              <a:t>operations &amp; deal experience in Tech</a:t>
            </a:r>
            <a:r>
              <a:rPr dirty="0"/>
              <a:t> including understanding  </a:t>
            </a:r>
            <a:r>
              <a:rPr b="1" dirty="0"/>
              <a:t>emerging tech value chain</a:t>
            </a:r>
            <a:endParaRPr sz="5600" dirty="0"/>
          </a:p>
          <a:p>
            <a:pPr marL="1485900" lvl="1" indent="-571500" algn="just">
              <a:spcBef>
                <a:spcPts val="1200"/>
              </a:spcBef>
              <a:buFontTx/>
              <a:buChar char="✓"/>
              <a:defRPr sz="3200"/>
            </a:pPr>
            <a:r>
              <a:rPr b="1" dirty="0"/>
              <a:t>Quantify strategic synergies</a:t>
            </a:r>
            <a:r>
              <a:rPr dirty="0"/>
              <a:t>, value prop, Unlock value of </a:t>
            </a:r>
            <a:r>
              <a:rPr b="1" dirty="0"/>
              <a:t>Patents &amp; IP and </a:t>
            </a:r>
            <a:r>
              <a:rPr dirty="0"/>
              <a:t>overall </a:t>
            </a:r>
            <a:r>
              <a:rPr b="1" dirty="0"/>
              <a:t>business ROI </a:t>
            </a:r>
            <a:r>
              <a:rPr dirty="0"/>
              <a:t>a lot better  </a:t>
            </a:r>
            <a:endParaRPr sz="5600" dirty="0"/>
          </a:p>
          <a:p>
            <a:pPr marL="1485900" lvl="1" indent="-571500" algn="just">
              <a:spcBef>
                <a:spcPts val="1200"/>
              </a:spcBef>
              <a:buFontTx/>
              <a:buChar char="✓"/>
              <a:defRPr sz="3200"/>
            </a:pPr>
            <a:r>
              <a:rPr b="1" dirty="0"/>
              <a:t>Motivate Corp/BU sponsors</a:t>
            </a:r>
            <a:r>
              <a:rPr dirty="0"/>
              <a:t> well before warming the </a:t>
            </a:r>
            <a:r>
              <a:rPr dirty="0" err="1"/>
              <a:t>corp</a:t>
            </a:r>
            <a:r>
              <a:rPr dirty="0"/>
              <a:t> dev to lock value where it matters the most </a:t>
            </a:r>
            <a:endParaRPr sz="5600" dirty="0"/>
          </a:p>
          <a:p>
            <a:pPr marL="1485900" lvl="1" indent="-571500" algn="just">
              <a:spcBef>
                <a:spcPts val="1200"/>
              </a:spcBef>
              <a:buFontTx/>
              <a:buChar char="✓"/>
              <a:defRPr sz="3200"/>
            </a:pPr>
            <a:r>
              <a:rPr dirty="0"/>
              <a:t>Deliver </a:t>
            </a:r>
            <a:r>
              <a:rPr b="1" dirty="0"/>
              <a:t>best in class IM</a:t>
            </a:r>
            <a:r>
              <a:rPr dirty="0"/>
              <a:t> that becomes an 'asset' and most often </a:t>
            </a:r>
            <a:r>
              <a:rPr b="1" dirty="0"/>
              <a:t>cuts the closure time</a:t>
            </a:r>
            <a:r>
              <a:rPr dirty="0"/>
              <a:t>/DD by half. Broad industry, operational and financial experience</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5" name="Rectangle 27"/>
          <p:cNvSpPr txBox="1">
            <a:spLocks noGrp="1"/>
          </p:cNvSpPr>
          <p:nvPr>
            <p:ph type="body" sz="half" idx="1"/>
          </p:nvPr>
        </p:nvSpPr>
        <p:spPr>
          <a:xfrm>
            <a:off x="1219200" y="1523999"/>
            <a:ext cx="11615381" cy="10728330"/>
          </a:xfrm>
          <a:prstGeom prst="rect">
            <a:avLst/>
          </a:prstGeom>
        </p:spPr>
        <p:txBody>
          <a:bodyPr/>
          <a:lstStyle/>
          <a:p>
            <a:pPr marL="0" indent="0" algn="ctr">
              <a:lnSpc>
                <a:spcPct val="108000"/>
              </a:lnSpc>
              <a:spcBef>
                <a:spcPts val="0"/>
              </a:spcBef>
              <a:buSzTx/>
              <a:buNone/>
              <a:defRPr sz="4000" b="1">
                <a:latin typeface="Goudy Old Style"/>
                <a:ea typeface="Goudy Old Style"/>
                <a:cs typeface="Goudy Old Style"/>
                <a:sym typeface="Goudy Old Style"/>
              </a:defRPr>
            </a:pPr>
            <a:r>
              <a:rPr dirty="0"/>
              <a:t>Alden Advisors creates a unique thesis for each buyer that emphasizes our client’s Core IP Experience™</a:t>
            </a:r>
          </a:p>
          <a:p>
            <a:pPr>
              <a:lnSpc>
                <a:spcPct val="72000"/>
              </a:lnSpc>
              <a:buSzTx/>
              <a:buNone/>
              <a:defRPr sz="4000" b="1" u="sng">
                <a:latin typeface="Goudy Old Style"/>
                <a:ea typeface="Goudy Old Style"/>
                <a:cs typeface="Goudy Old Style"/>
                <a:sym typeface="Goudy Old Style"/>
              </a:defRPr>
            </a:pPr>
            <a:endParaRPr dirty="0"/>
          </a:p>
          <a:p>
            <a:pPr>
              <a:lnSpc>
                <a:spcPct val="72000"/>
              </a:lnSpc>
              <a:spcBef>
                <a:spcPts val="900"/>
              </a:spcBef>
              <a:buSzTx/>
              <a:buNone/>
              <a:defRPr sz="3800" b="1" u="sng">
                <a:latin typeface="Goudy Old Style"/>
                <a:ea typeface="Goudy Old Style"/>
                <a:cs typeface="Goudy Old Style"/>
                <a:sym typeface="Goudy Old Style"/>
              </a:defRPr>
            </a:pPr>
            <a:r>
              <a:rPr dirty="0"/>
              <a:t>Core Business</a:t>
            </a:r>
          </a:p>
          <a:p>
            <a:pPr marL="0" indent="0">
              <a:lnSpc>
                <a:spcPct val="72000"/>
              </a:lnSpc>
              <a:spcBef>
                <a:spcPts val="700"/>
              </a:spcBef>
              <a:buSzTx/>
              <a:buNone/>
              <a:defRPr sz="3200">
                <a:latin typeface="Goudy Old Style"/>
                <a:ea typeface="Goudy Old Style"/>
                <a:cs typeface="Goudy Old Style"/>
                <a:sym typeface="Goudy Old Style"/>
              </a:defRPr>
            </a:pPr>
            <a:r>
              <a:rPr dirty="0"/>
              <a:t>A buyer’s principal business activities</a:t>
            </a:r>
          </a:p>
          <a:p>
            <a:pPr>
              <a:lnSpc>
                <a:spcPct val="72000"/>
              </a:lnSpc>
              <a:defRPr sz="4800">
                <a:latin typeface="Goudy Old Style"/>
                <a:ea typeface="Goudy Old Style"/>
                <a:cs typeface="Goudy Old Style"/>
                <a:sym typeface="Goudy Old Style"/>
              </a:defRPr>
            </a:pPr>
            <a:endParaRPr dirty="0"/>
          </a:p>
          <a:p>
            <a:pPr>
              <a:lnSpc>
                <a:spcPct val="72000"/>
              </a:lnSpc>
              <a:spcBef>
                <a:spcPts val="900"/>
              </a:spcBef>
              <a:buSzTx/>
              <a:buNone/>
              <a:defRPr sz="3800" b="1" u="sng">
                <a:latin typeface="Goudy Old Style"/>
                <a:ea typeface="Goudy Old Style"/>
                <a:cs typeface="Goudy Old Style"/>
                <a:sym typeface="Goudy Old Style"/>
              </a:defRPr>
            </a:pPr>
            <a:r>
              <a:rPr dirty="0"/>
              <a:t>Protects the Core Business</a:t>
            </a:r>
          </a:p>
          <a:p>
            <a:pPr marL="0" indent="0" algn="just">
              <a:lnSpc>
                <a:spcPct val="72000"/>
              </a:lnSpc>
              <a:spcBef>
                <a:spcPts val="700"/>
              </a:spcBef>
              <a:buSzTx/>
              <a:buNone/>
              <a:defRPr sz="3200">
                <a:latin typeface="Goudy Old Style"/>
                <a:ea typeface="Goudy Old Style"/>
                <a:cs typeface="Goudy Old Style"/>
                <a:sym typeface="Goudy Old Style"/>
              </a:defRPr>
            </a:pPr>
            <a:r>
              <a:rPr dirty="0"/>
              <a:t>IP assets or experiences which strengthen or protect the Core Business by 1) providing access to key enabling technologies 2) extending R&amp;D activities and/or 3) hedging against disruptive technologies</a:t>
            </a:r>
          </a:p>
          <a:p>
            <a:pPr>
              <a:lnSpc>
                <a:spcPct val="72000"/>
              </a:lnSpc>
              <a:defRPr sz="4800">
                <a:latin typeface="Goudy Old Style"/>
                <a:ea typeface="Goudy Old Style"/>
                <a:cs typeface="Goudy Old Style"/>
                <a:sym typeface="Goudy Old Style"/>
              </a:defRPr>
            </a:pPr>
            <a:endParaRPr dirty="0"/>
          </a:p>
          <a:p>
            <a:pPr>
              <a:lnSpc>
                <a:spcPct val="72000"/>
              </a:lnSpc>
              <a:spcBef>
                <a:spcPts val="900"/>
              </a:spcBef>
              <a:buSzTx/>
              <a:buNone/>
              <a:defRPr sz="3800" b="1" u="sng">
                <a:latin typeface="Goudy Old Style"/>
                <a:ea typeface="Goudy Old Style"/>
                <a:cs typeface="Goudy Old Style"/>
                <a:sym typeface="Goudy Old Style"/>
              </a:defRPr>
            </a:pPr>
            <a:r>
              <a:rPr dirty="0"/>
              <a:t>Grows the Core Business</a:t>
            </a:r>
          </a:p>
          <a:p>
            <a:pPr marL="0" indent="0" algn="just">
              <a:lnSpc>
                <a:spcPct val="72000"/>
              </a:lnSpc>
              <a:spcBef>
                <a:spcPts val="700"/>
              </a:spcBef>
              <a:buSzTx/>
              <a:buNone/>
              <a:defRPr sz="3200">
                <a:latin typeface="Goudy Old Style"/>
                <a:ea typeface="Goudy Old Style"/>
                <a:cs typeface="Goudy Old Style"/>
                <a:sym typeface="Goudy Old Style"/>
              </a:defRPr>
            </a:pPr>
            <a:r>
              <a:rPr dirty="0"/>
              <a:t>Logical extensions of the Core Business which 1) provide access to new products, markets, and customers and/or 2) give the buyer an unfair advantage against its competitors</a:t>
            </a:r>
          </a:p>
          <a:p>
            <a:pPr>
              <a:lnSpc>
                <a:spcPct val="72000"/>
              </a:lnSpc>
              <a:defRPr sz="4800">
                <a:latin typeface="Goudy Old Style"/>
                <a:ea typeface="Goudy Old Style"/>
                <a:cs typeface="Goudy Old Style"/>
                <a:sym typeface="Goudy Old Style"/>
              </a:defRPr>
            </a:pPr>
            <a:endParaRPr dirty="0"/>
          </a:p>
          <a:p>
            <a:pPr>
              <a:lnSpc>
                <a:spcPct val="72000"/>
              </a:lnSpc>
              <a:spcBef>
                <a:spcPts val="900"/>
              </a:spcBef>
              <a:buSzTx/>
              <a:buNone/>
              <a:defRPr sz="3800" b="1" u="sng">
                <a:latin typeface="Goudy Old Style"/>
                <a:ea typeface="Goudy Old Style"/>
                <a:cs typeface="Goudy Old Style"/>
                <a:sym typeface="Goudy Old Style"/>
              </a:defRPr>
            </a:pPr>
            <a:r>
              <a:rPr dirty="0"/>
              <a:t>Leapfrogs the Core Business</a:t>
            </a:r>
          </a:p>
          <a:p>
            <a:pPr marL="0" indent="0" algn="just">
              <a:lnSpc>
                <a:spcPct val="72000"/>
              </a:lnSpc>
              <a:spcBef>
                <a:spcPts val="700"/>
              </a:spcBef>
              <a:buSzTx/>
              <a:buNone/>
              <a:defRPr sz="3200">
                <a:latin typeface="Goudy Old Style"/>
                <a:ea typeface="Goudy Old Style"/>
                <a:cs typeface="Goudy Old Style"/>
                <a:sym typeface="Goudy Old Style"/>
              </a:defRPr>
            </a:pPr>
            <a:r>
              <a:rPr dirty="0"/>
              <a:t>IP asset, which, if successful and subsequently leveraged, may permit a buyer early access to redefine its Core Business</a:t>
            </a:r>
          </a:p>
        </p:txBody>
      </p:sp>
      <p:pic>
        <p:nvPicPr>
          <p:cNvPr id="566" name="Content Placeholder 5" descr="Content Placeholder 5"/>
          <p:cNvPicPr>
            <a:picLocks noChangeAspect="1"/>
          </p:cNvPicPr>
          <p:nvPr/>
        </p:nvPicPr>
        <p:blipFill>
          <a:blip r:embed="rId2"/>
          <a:stretch>
            <a:fillRect/>
          </a:stretch>
        </p:blipFill>
        <p:spPr>
          <a:xfrm>
            <a:off x="13150504" y="2191129"/>
            <a:ext cx="9062665" cy="9394070"/>
          </a:xfrm>
          <a:prstGeom prst="rect">
            <a:avLst/>
          </a:prstGeom>
          <a:ln w="12700">
            <a:miter lim="400000"/>
          </a:ln>
        </p:spPr>
      </p:pic>
      <p:sp>
        <p:nvSpPr>
          <p:cNvPr id="567" name="Title 1"/>
          <p:cNvSpPr txBox="1">
            <a:spLocks noGrp="1"/>
          </p:cNvSpPr>
          <p:nvPr>
            <p:ph type="title"/>
          </p:nvPr>
        </p:nvSpPr>
        <p:spPr>
          <a:xfrm>
            <a:off x="4572000" y="65315"/>
            <a:ext cx="16459200" cy="1153886"/>
          </a:xfrm>
          <a:prstGeom prst="rect">
            <a:avLst/>
          </a:prstGeom>
        </p:spPr>
        <p:txBody>
          <a:bodyPr/>
          <a:lstStyle/>
          <a:p>
            <a:r>
              <a:t>IP Engineering: Aligning Value With A Buyer’s Rationale</a:t>
            </a:r>
          </a:p>
        </p:txBody>
      </p:sp>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2" name="Footer Placeholder 3"/>
          <p:cNvSpPr txBox="1"/>
          <p:nvPr/>
        </p:nvSpPr>
        <p:spPr>
          <a:xfrm>
            <a:off x="4333006" y="13075287"/>
            <a:ext cx="5791202" cy="5511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91438" tIns="91438" rIns="91438" bIns="91438" anchor="ctr">
            <a:spAutoFit/>
          </a:bodyPr>
          <a:lstStyle>
            <a:lvl1pPr algn="ctr">
              <a:defRPr sz="2400">
                <a:solidFill>
                  <a:srgbClr val="FFFFFF"/>
                </a:solidFill>
                <a:latin typeface="Goudy Old Style"/>
                <a:ea typeface="Goudy Old Style"/>
                <a:cs typeface="Goudy Old Style"/>
                <a:sym typeface="Goudy Old Style"/>
              </a:defRPr>
            </a:lvl1pPr>
          </a:lstStyle>
          <a:p>
            <a:r>
              <a:t>Confidential Information</a:t>
            </a:r>
          </a:p>
        </p:txBody>
      </p:sp>
      <p:sp>
        <p:nvSpPr>
          <p:cNvPr id="723" name="TextBox 10"/>
          <p:cNvSpPr txBox="1">
            <a:spLocks noGrp="1"/>
          </p:cNvSpPr>
          <p:nvPr>
            <p:ph type="sldNum" sz="quarter" idx="4294967295"/>
          </p:nvPr>
        </p:nvSpPr>
        <p:spPr>
          <a:xfrm>
            <a:off x="23249466" y="13140266"/>
            <a:ext cx="500379" cy="551179"/>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91438" tIns="91438" rIns="91438" bIns="91438"/>
          <a:lstStyle/>
          <a:p>
            <a:fld id="{86CB4B4D-7CA3-9044-876B-883B54F8677D}" type="slidenum">
              <a:t>5</a:t>
            </a:fld>
            <a:endParaRPr/>
          </a:p>
        </p:txBody>
      </p:sp>
      <p:sp>
        <p:nvSpPr>
          <p:cNvPr id="724" name="Title 1"/>
          <p:cNvSpPr txBox="1">
            <a:spLocks noGrp="1"/>
          </p:cNvSpPr>
          <p:nvPr>
            <p:ph type="title"/>
          </p:nvPr>
        </p:nvSpPr>
        <p:spPr>
          <a:xfrm>
            <a:off x="3318933" y="234649"/>
            <a:ext cx="16459203" cy="1182457"/>
          </a:xfrm>
          <a:prstGeom prst="rect">
            <a:avLst/>
          </a:prstGeom>
        </p:spPr>
        <p:txBody>
          <a:bodyPr/>
          <a:lstStyle/>
          <a:p>
            <a:r>
              <a:t>Merger and Acquisition Services (Cont’d)</a:t>
            </a:r>
          </a:p>
        </p:txBody>
      </p:sp>
      <p:sp>
        <p:nvSpPr>
          <p:cNvPr id="725" name="Content Placeholder 2"/>
          <p:cNvSpPr txBox="1">
            <a:spLocks noGrp="1"/>
          </p:cNvSpPr>
          <p:nvPr>
            <p:ph type="body" idx="1"/>
          </p:nvPr>
        </p:nvSpPr>
        <p:spPr>
          <a:xfrm>
            <a:off x="1770854" y="2988914"/>
            <a:ext cx="21267478" cy="10750096"/>
          </a:xfrm>
          <a:prstGeom prst="rect">
            <a:avLst/>
          </a:prstGeom>
        </p:spPr>
        <p:txBody>
          <a:bodyPr/>
          <a:lstStyle/>
          <a:p>
            <a:pPr>
              <a:lnSpc>
                <a:spcPct val="80000"/>
              </a:lnSpc>
              <a:spcBef>
                <a:spcPts val="800"/>
              </a:spcBef>
              <a:defRPr sz="3400"/>
            </a:pPr>
            <a:r>
              <a:t>Due Diligence Support – Complete support and coordination of the due diligence process through gathering of all information necessary for financial, operating, and legal review of target companies, including all regulatory reviews</a:t>
            </a:r>
          </a:p>
          <a:p>
            <a:pPr marL="0" indent="0">
              <a:lnSpc>
                <a:spcPct val="80000"/>
              </a:lnSpc>
              <a:spcBef>
                <a:spcPts val="800"/>
              </a:spcBef>
              <a:buSzTx/>
              <a:buNone/>
              <a:defRPr sz="3400"/>
            </a:pPr>
            <a:endParaRPr/>
          </a:p>
          <a:p>
            <a:pPr>
              <a:lnSpc>
                <a:spcPct val="80000"/>
              </a:lnSpc>
              <a:spcBef>
                <a:spcPts val="800"/>
              </a:spcBef>
              <a:defRPr sz="3400"/>
            </a:pPr>
            <a:r>
              <a:t>Financial Analysis and Modeling – Review and analysis of target company financial statements and gathering of additional management input to validate operating and financial performance</a:t>
            </a:r>
          </a:p>
          <a:p>
            <a:pPr marL="0" indent="0">
              <a:lnSpc>
                <a:spcPct val="80000"/>
              </a:lnSpc>
              <a:spcBef>
                <a:spcPts val="800"/>
              </a:spcBef>
              <a:buSzTx/>
              <a:buNone/>
              <a:defRPr sz="3400"/>
            </a:pPr>
            <a:endParaRPr/>
          </a:p>
          <a:p>
            <a:pPr>
              <a:lnSpc>
                <a:spcPct val="80000"/>
              </a:lnSpc>
              <a:spcBef>
                <a:spcPts val="800"/>
              </a:spcBef>
              <a:defRPr sz="3400"/>
            </a:pPr>
            <a:r>
              <a:t>Acquisition Valuation – Development of an acquisition valuation based on analysis of financial statements, industry research, and review of completed industry transactions</a:t>
            </a:r>
          </a:p>
          <a:p>
            <a:pPr>
              <a:lnSpc>
                <a:spcPct val="80000"/>
              </a:lnSpc>
              <a:spcBef>
                <a:spcPts val="800"/>
              </a:spcBef>
              <a:defRPr sz="3400"/>
            </a:pPr>
            <a:endParaRPr/>
          </a:p>
          <a:p>
            <a:pPr>
              <a:lnSpc>
                <a:spcPct val="80000"/>
              </a:lnSpc>
              <a:spcBef>
                <a:spcPts val="800"/>
              </a:spcBef>
              <a:defRPr sz="3400"/>
            </a:pPr>
            <a:r>
              <a:t>Acquisition Financing (Capital Raising) –  Raising, Structuring, and Negotiating the terms and conditions of investment capital required to acquire and capitalize our client in accordance with investor expectations and regulatory guidelines</a:t>
            </a:r>
          </a:p>
          <a:p>
            <a:pPr>
              <a:lnSpc>
                <a:spcPct val="80000"/>
              </a:lnSpc>
              <a:spcBef>
                <a:spcPts val="800"/>
              </a:spcBef>
              <a:defRPr sz="3400"/>
            </a:pPr>
            <a:endParaRPr/>
          </a:p>
          <a:p>
            <a:pPr>
              <a:lnSpc>
                <a:spcPct val="80000"/>
              </a:lnSpc>
              <a:spcBef>
                <a:spcPts val="800"/>
              </a:spcBef>
              <a:defRPr sz="3400"/>
            </a:pPr>
            <a:r>
              <a:t>Corporate Governance (Board of Directors &amp; Management Recruiting) – Working with our affiliate, Brockman Owens Executive Search, we assist our clients in attracting and retaining executive management in all disciplines</a:t>
            </a:r>
          </a:p>
        </p:txBody>
      </p:sp>
    </p:spTree>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 name="Footer Placeholder 3"/>
          <p:cNvSpPr txBox="1"/>
          <p:nvPr/>
        </p:nvSpPr>
        <p:spPr>
          <a:xfrm>
            <a:off x="4333006" y="13075287"/>
            <a:ext cx="5791202" cy="5511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91438" tIns="91438" rIns="91438" bIns="91438" anchor="ctr">
            <a:spAutoFit/>
          </a:bodyPr>
          <a:lstStyle>
            <a:lvl1pPr algn="ctr">
              <a:defRPr sz="2400">
                <a:solidFill>
                  <a:srgbClr val="FFFFFF"/>
                </a:solidFill>
                <a:latin typeface="Goudy Old Style"/>
                <a:ea typeface="Goudy Old Style"/>
                <a:cs typeface="Goudy Old Style"/>
                <a:sym typeface="Goudy Old Style"/>
              </a:defRPr>
            </a:lvl1pPr>
          </a:lstStyle>
          <a:p>
            <a:r>
              <a:t>Confidential Information</a:t>
            </a:r>
          </a:p>
        </p:txBody>
      </p:sp>
      <p:sp>
        <p:nvSpPr>
          <p:cNvPr id="728" name="TextBox 10"/>
          <p:cNvSpPr txBox="1">
            <a:spLocks noGrp="1"/>
          </p:cNvSpPr>
          <p:nvPr>
            <p:ph type="sldNum" sz="quarter" idx="4294967295"/>
          </p:nvPr>
        </p:nvSpPr>
        <p:spPr>
          <a:xfrm>
            <a:off x="23249466" y="13140266"/>
            <a:ext cx="500379" cy="551179"/>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91438" tIns="91438" rIns="91438" bIns="91438"/>
          <a:lstStyle/>
          <a:p>
            <a:fld id="{86CB4B4D-7CA3-9044-876B-883B54F8677D}" type="slidenum">
              <a:t>6</a:t>
            </a:fld>
            <a:endParaRPr/>
          </a:p>
        </p:txBody>
      </p:sp>
      <p:sp>
        <p:nvSpPr>
          <p:cNvPr id="729" name="Title 1"/>
          <p:cNvSpPr txBox="1">
            <a:spLocks noGrp="1"/>
          </p:cNvSpPr>
          <p:nvPr>
            <p:ph type="title"/>
          </p:nvPr>
        </p:nvSpPr>
        <p:spPr>
          <a:xfrm>
            <a:off x="3318933" y="234649"/>
            <a:ext cx="16459203" cy="1182457"/>
          </a:xfrm>
          <a:prstGeom prst="rect">
            <a:avLst/>
          </a:prstGeom>
        </p:spPr>
        <p:txBody>
          <a:bodyPr/>
          <a:lstStyle/>
          <a:p>
            <a:r>
              <a:t>Target Identification Screening Criteria</a:t>
            </a:r>
          </a:p>
        </p:txBody>
      </p:sp>
      <p:sp>
        <p:nvSpPr>
          <p:cNvPr id="730" name="Content Placeholder 2"/>
          <p:cNvSpPr txBox="1">
            <a:spLocks noGrp="1"/>
          </p:cNvSpPr>
          <p:nvPr>
            <p:ph type="body" idx="1"/>
          </p:nvPr>
        </p:nvSpPr>
        <p:spPr>
          <a:xfrm>
            <a:off x="1770854" y="2247297"/>
            <a:ext cx="21267478" cy="10750096"/>
          </a:xfrm>
          <a:prstGeom prst="rect">
            <a:avLst/>
          </a:prstGeom>
        </p:spPr>
        <p:txBody>
          <a:bodyPr/>
          <a:lstStyle/>
          <a:p>
            <a:pPr marL="0" indent="0">
              <a:lnSpc>
                <a:spcPct val="90000"/>
              </a:lnSpc>
              <a:spcBef>
                <a:spcPts val="800"/>
              </a:spcBef>
              <a:buSzTx/>
              <a:buNone/>
              <a:defRPr sz="3600"/>
            </a:pPr>
            <a:r>
              <a:t>We will conduct qualification interviews with CEOs and CFOs to share our client’s strategy, learn about the target company and its operations and to determine their interest in being acquired.  The following subjects will be conversed:</a:t>
            </a:r>
          </a:p>
          <a:p>
            <a:pPr marL="0" indent="0">
              <a:lnSpc>
                <a:spcPct val="90000"/>
              </a:lnSpc>
              <a:buSzTx/>
              <a:buNone/>
              <a:defRPr sz="3600"/>
            </a:pPr>
            <a:endParaRPr/>
          </a:p>
          <a:p>
            <a:pPr>
              <a:lnSpc>
                <a:spcPct val="90000"/>
              </a:lnSpc>
              <a:spcBef>
                <a:spcPts val="800"/>
              </a:spcBef>
              <a:defRPr sz="3600"/>
            </a:pPr>
            <a:r>
              <a:t>Company Overview -- a general description of the company, staff, its formal and informal intellectual property and services offered</a:t>
            </a:r>
          </a:p>
          <a:p>
            <a:pPr>
              <a:lnSpc>
                <a:spcPct val="90000"/>
              </a:lnSpc>
              <a:spcBef>
                <a:spcPts val="800"/>
              </a:spcBef>
              <a:defRPr sz="3600"/>
            </a:pPr>
            <a:r>
              <a:t>Revenue and Net Income Information --  the previous year, year-to-date, recurring revenue and annual projections</a:t>
            </a:r>
          </a:p>
          <a:p>
            <a:pPr>
              <a:lnSpc>
                <a:spcPct val="90000"/>
              </a:lnSpc>
              <a:spcBef>
                <a:spcPts val="800"/>
              </a:spcBef>
              <a:defRPr sz="3600"/>
            </a:pPr>
            <a:r>
              <a:t>Ownership Structure --- percentage of all owners both active and passive, management team function and tenure</a:t>
            </a:r>
          </a:p>
          <a:p>
            <a:pPr>
              <a:lnSpc>
                <a:spcPct val="90000"/>
              </a:lnSpc>
              <a:spcBef>
                <a:spcPts val="800"/>
              </a:spcBef>
              <a:defRPr sz="3600"/>
            </a:pPr>
            <a:r>
              <a:t>Transaction Needs and Interests – ownership goals, how they value the firm and their vision of a perfect transaction </a:t>
            </a:r>
          </a:p>
          <a:p>
            <a:pPr>
              <a:lnSpc>
                <a:spcPct val="90000"/>
              </a:lnSpc>
              <a:spcBef>
                <a:spcPts val="800"/>
              </a:spcBef>
              <a:defRPr sz="3600"/>
            </a:pPr>
            <a:r>
              <a:t>Transaction Timeline --  has ownership discussed how long it will take to meet their M&amp;A goals/needs</a:t>
            </a:r>
          </a:p>
          <a:p>
            <a:pPr>
              <a:lnSpc>
                <a:spcPct val="90000"/>
              </a:lnSpc>
              <a:spcBef>
                <a:spcPts val="800"/>
              </a:spcBef>
              <a:defRPr sz="3600"/>
            </a:pPr>
            <a:r>
              <a:t>Company/Market Strengths – culture, backlog, partnerships, trends</a:t>
            </a:r>
          </a:p>
          <a:p>
            <a:pPr>
              <a:lnSpc>
                <a:spcPct val="90000"/>
              </a:lnSpc>
              <a:spcBef>
                <a:spcPts val="800"/>
              </a:spcBef>
              <a:defRPr sz="3600"/>
            </a:pPr>
            <a:r>
              <a:t>Company/Market Challenges – market competition, operational challenges, customer concentration </a:t>
            </a:r>
          </a:p>
          <a:p>
            <a:pPr>
              <a:lnSpc>
                <a:spcPct val="90000"/>
              </a:lnSpc>
              <a:spcBef>
                <a:spcPts val="800"/>
              </a:spcBef>
              <a:defRPr sz="3600"/>
            </a:pPr>
            <a:r>
              <a:t>Future Strategic Business Plans and Opportunities --  opportunities that will affect company projections positively</a:t>
            </a:r>
          </a:p>
        </p:txBody>
      </p:sp>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2" name="Footer Placeholder 3"/>
          <p:cNvSpPr txBox="1"/>
          <p:nvPr/>
        </p:nvSpPr>
        <p:spPr>
          <a:xfrm>
            <a:off x="4333006" y="13075287"/>
            <a:ext cx="5791202" cy="5511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91438" tIns="91438" rIns="91438" bIns="91438" anchor="ctr">
            <a:spAutoFit/>
          </a:bodyPr>
          <a:lstStyle>
            <a:lvl1pPr algn="ctr">
              <a:defRPr sz="2400">
                <a:solidFill>
                  <a:srgbClr val="FFFFFF"/>
                </a:solidFill>
                <a:latin typeface="Goudy Old Style"/>
                <a:ea typeface="Goudy Old Style"/>
                <a:cs typeface="Goudy Old Style"/>
                <a:sym typeface="Goudy Old Style"/>
              </a:defRPr>
            </a:lvl1pPr>
          </a:lstStyle>
          <a:p>
            <a:r>
              <a:t>Confidential Information</a:t>
            </a:r>
          </a:p>
        </p:txBody>
      </p:sp>
      <p:sp>
        <p:nvSpPr>
          <p:cNvPr id="733" name="TextBox 9"/>
          <p:cNvSpPr txBox="1">
            <a:spLocks noGrp="1"/>
          </p:cNvSpPr>
          <p:nvPr>
            <p:ph type="sldNum" sz="quarter" idx="4294967295"/>
          </p:nvPr>
        </p:nvSpPr>
        <p:spPr>
          <a:xfrm>
            <a:off x="20573998" y="13106398"/>
            <a:ext cx="500379" cy="551179"/>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91438" tIns="91438" rIns="91438" bIns="91438"/>
          <a:lstStyle/>
          <a:p>
            <a:fld id="{86CB4B4D-7CA3-9044-876B-883B54F8677D}" type="slidenum">
              <a:t>7</a:t>
            </a:fld>
            <a:endParaRPr/>
          </a:p>
        </p:txBody>
      </p:sp>
      <p:sp>
        <p:nvSpPr>
          <p:cNvPr id="734" name="Title 4"/>
          <p:cNvSpPr txBox="1">
            <a:spLocks noGrp="1"/>
          </p:cNvSpPr>
          <p:nvPr>
            <p:ph type="title"/>
          </p:nvPr>
        </p:nvSpPr>
        <p:spPr>
          <a:xfrm>
            <a:off x="3962400" y="65315"/>
            <a:ext cx="16459200" cy="1153886"/>
          </a:xfrm>
          <a:prstGeom prst="rect">
            <a:avLst/>
          </a:prstGeom>
        </p:spPr>
        <p:txBody>
          <a:bodyPr/>
          <a:lstStyle/>
          <a:p>
            <a:r>
              <a:t>IP V</a:t>
            </a:r>
            <a:r>
              <a:rPr sz="3600"/>
              <a:t>A</a:t>
            </a:r>
            <a:r>
              <a:t>MP™ Pinwheel Buy-Side Process: A Complete Summary</a:t>
            </a:r>
          </a:p>
        </p:txBody>
      </p:sp>
      <p:pic>
        <p:nvPicPr>
          <p:cNvPr id="735" name="Picture 5" descr="Picture 5"/>
          <p:cNvPicPr>
            <a:picLocks noChangeAspect="1"/>
          </p:cNvPicPr>
          <p:nvPr/>
        </p:nvPicPr>
        <p:blipFill>
          <a:blip r:embed="rId2"/>
          <a:stretch>
            <a:fillRect/>
          </a:stretch>
        </p:blipFill>
        <p:spPr>
          <a:xfrm>
            <a:off x="4333006" y="2903950"/>
            <a:ext cx="15399833" cy="7620660"/>
          </a:xfrm>
          <a:prstGeom prst="rect">
            <a:avLst/>
          </a:prstGeom>
          <a:ln w="12700">
            <a:miter lim="400000"/>
          </a:ln>
        </p:spPr>
      </p:pic>
      <p:pic>
        <p:nvPicPr>
          <p:cNvPr id="736" name="Picture 1" descr="Picture 1"/>
          <p:cNvPicPr>
            <a:picLocks noChangeAspect="1"/>
          </p:cNvPicPr>
          <p:nvPr/>
        </p:nvPicPr>
        <p:blipFill>
          <a:blip r:embed="rId3"/>
          <a:stretch>
            <a:fillRect/>
          </a:stretch>
        </p:blipFill>
        <p:spPr>
          <a:xfrm>
            <a:off x="8643574" y="969182"/>
            <a:ext cx="6511082" cy="3761257"/>
          </a:xfrm>
          <a:prstGeom prst="rect">
            <a:avLst/>
          </a:prstGeom>
          <a:ln w="12700">
            <a:miter lim="400000"/>
          </a:ln>
        </p:spPr>
      </p:pic>
      <p:pic>
        <p:nvPicPr>
          <p:cNvPr id="737" name="Picture 2" descr="Picture 2"/>
          <p:cNvPicPr>
            <a:picLocks noChangeAspect="1"/>
          </p:cNvPicPr>
          <p:nvPr/>
        </p:nvPicPr>
        <p:blipFill>
          <a:blip r:embed="rId4"/>
          <a:stretch>
            <a:fillRect/>
          </a:stretch>
        </p:blipFill>
        <p:spPr>
          <a:xfrm>
            <a:off x="7005539" y="4730438"/>
            <a:ext cx="3494672" cy="1453140"/>
          </a:xfrm>
          <a:prstGeom prst="rect">
            <a:avLst/>
          </a:prstGeom>
          <a:ln w="12700">
            <a:miter lim="400000"/>
          </a:ln>
        </p:spPr>
      </p:pic>
      <p:pic>
        <p:nvPicPr>
          <p:cNvPr id="738" name="Picture 6" descr="Picture 6"/>
          <p:cNvPicPr>
            <a:picLocks noChangeAspect="1"/>
          </p:cNvPicPr>
          <p:nvPr/>
        </p:nvPicPr>
        <p:blipFill>
          <a:blip r:embed="rId5"/>
          <a:stretch>
            <a:fillRect/>
          </a:stretch>
        </p:blipFill>
        <p:spPr>
          <a:xfrm>
            <a:off x="13314289" y="4740907"/>
            <a:ext cx="3711562" cy="1479182"/>
          </a:xfrm>
          <a:prstGeom prst="rect">
            <a:avLst/>
          </a:prstGeom>
          <a:ln w="12700">
            <a:miter lim="400000"/>
          </a:ln>
        </p:spPr>
      </p:pic>
      <p:sp>
        <p:nvSpPr>
          <p:cNvPr id="739" name="TextBox 7"/>
          <p:cNvSpPr txBox="1"/>
          <p:nvPr/>
        </p:nvSpPr>
        <p:spPr>
          <a:xfrm>
            <a:off x="3586014" y="6516786"/>
            <a:ext cx="7285188" cy="35610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91438" tIns="91438" rIns="91438" bIns="91438">
            <a:spAutoFit/>
          </a:bodyPr>
          <a:lstStyle/>
          <a:p>
            <a:pPr marL="571500" indent="-571500">
              <a:buSzPct val="100000"/>
              <a:buFont typeface="Arial"/>
              <a:buChar char="•"/>
              <a:defRPr sz="3200">
                <a:solidFill>
                  <a:srgbClr val="1F497D"/>
                </a:solidFill>
                <a:latin typeface="Goudy Old Style"/>
                <a:ea typeface="Goudy Old Style"/>
                <a:cs typeface="Goudy Old Style"/>
                <a:sym typeface="Goudy Old Style"/>
              </a:defRPr>
            </a:pPr>
            <a:r>
              <a:t>Acquisition Criteria Development</a:t>
            </a:r>
          </a:p>
          <a:p>
            <a:pPr marL="571500" indent="-571500">
              <a:buSzPct val="100000"/>
              <a:buFont typeface="Arial"/>
              <a:buChar char="•"/>
              <a:defRPr sz="3200">
                <a:solidFill>
                  <a:srgbClr val="1F497D"/>
                </a:solidFill>
                <a:latin typeface="Goudy Old Style"/>
                <a:ea typeface="Goudy Old Style"/>
                <a:cs typeface="Goudy Old Style"/>
                <a:sym typeface="Goudy Old Style"/>
              </a:defRPr>
            </a:pPr>
            <a:r>
              <a:t>Industry Analysis and Market Research</a:t>
            </a:r>
          </a:p>
          <a:p>
            <a:pPr marL="571500" indent="-571500">
              <a:buSzPct val="100000"/>
              <a:buFont typeface="Arial"/>
              <a:buChar char="•"/>
              <a:defRPr sz="3200">
                <a:solidFill>
                  <a:srgbClr val="1F497D"/>
                </a:solidFill>
                <a:latin typeface="Goudy Old Style"/>
                <a:ea typeface="Goudy Old Style"/>
                <a:cs typeface="Goudy Old Style"/>
                <a:sym typeface="Goudy Old Style"/>
              </a:defRPr>
            </a:pPr>
            <a:r>
              <a:t>Target Company List Development</a:t>
            </a:r>
          </a:p>
          <a:p>
            <a:pPr marL="571500" indent="-571500">
              <a:buSzPct val="100000"/>
              <a:buFont typeface="Arial"/>
              <a:buChar char="•"/>
              <a:defRPr sz="3200">
                <a:solidFill>
                  <a:srgbClr val="1F497D"/>
                </a:solidFill>
                <a:latin typeface="Goudy Old Style"/>
                <a:ea typeface="Goudy Old Style"/>
                <a:cs typeface="Goudy Old Style"/>
                <a:sym typeface="Goudy Old Style"/>
              </a:defRPr>
            </a:pPr>
            <a:r>
              <a:t>Target Company Research</a:t>
            </a:r>
          </a:p>
          <a:p>
            <a:pPr marL="571500" indent="-571500">
              <a:buSzPct val="100000"/>
              <a:buFont typeface="Arial"/>
              <a:buChar char="•"/>
              <a:defRPr sz="3200">
                <a:solidFill>
                  <a:srgbClr val="1F497D"/>
                </a:solidFill>
                <a:latin typeface="Goudy Old Style"/>
                <a:ea typeface="Goudy Old Style"/>
                <a:cs typeface="Goudy Old Style"/>
                <a:sym typeface="Goudy Old Style"/>
              </a:defRPr>
            </a:pPr>
            <a:r>
              <a:t>Target Company Approach</a:t>
            </a:r>
          </a:p>
          <a:p>
            <a:pPr marL="571500" indent="-571500">
              <a:buSzPct val="100000"/>
              <a:buFont typeface="Arial"/>
              <a:buChar char="•"/>
              <a:defRPr sz="3200">
                <a:solidFill>
                  <a:srgbClr val="1F497D"/>
                </a:solidFill>
                <a:latin typeface="Goudy Old Style"/>
                <a:ea typeface="Goudy Old Style"/>
                <a:cs typeface="Goudy Old Style"/>
                <a:sym typeface="Goudy Old Style"/>
              </a:defRPr>
            </a:pPr>
            <a:r>
              <a:t>Acquisition Lead Presentation and Reports</a:t>
            </a:r>
          </a:p>
        </p:txBody>
      </p:sp>
      <p:sp>
        <p:nvSpPr>
          <p:cNvPr id="740" name="TextBox 10"/>
          <p:cNvSpPr txBox="1"/>
          <p:nvPr/>
        </p:nvSpPr>
        <p:spPr>
          <a:xfrm>
            <a:off x="14181049" y="6163733"/>
            <a:ext cx="7924801" cy="931417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91438" tIns="91438" rIns="91438" bIns="91438">
            <a:spAutoFit/>
          </a:bodyPr>
          <a:lstStyle/>
          <a:p>
            <a:pPr marL="571500" indent="-571500">
              <a:buSzPct val="100000"/>
              <a:buFont typeface="Arial"/>
              <a:buChar char="•"/>
              <a:defRPr sz="3200">
                <a:solidFill>
                  <a:srgbClr val="1F497D"/>
                </a:solidFill>
                <a:latin typeface="Goudy Old Style"/>
                <a:ea typeface="Goudy Old Style"/>
                <a:cs typeface="Goudy Old Style"/>
                <a:sym typeface="Goudy Old Style"/>
              </a:defRPr>
            </a:pPr>
            <a:r>
              <a:t>Acquisition Criteria Development</a:t>
            </a:r>
          </a:p>
          <a:p>
            <a:pPr marL="571500" indent="-571500">
              <a:buSzPct val="100000"/>
              <a:buFont typeface="Arial"/>
              <a:buChar char="•"/>
              <a:defRPr sz="3200">
                <a:solidFill>
                  <a:srgbClr val="1F497D"/>
                </a:solidFill>
                <a:latin typeface="Goudy Old Style"/>
                <a:ea typeface="Goudy Old Style"/>
                <a:cs typeface="Goudy Old Style"/>
                <a:sym typeface="Goudy Old Style"/>
              </a:defRPr>
            </a:pPr>
            <a:r>
              <a:t>Industry Analysis and Market Research</a:t>
            </a:r>
          </a:p>
          <a:p>
            <a:pPr marL="571500" indent="-571500">
              <a:buSzPct val="100000"/>
              <a:buFont typeface="Arial"/>
              <a:buChar char="•"/>
              <a:defRPr sz="3200">
                <a:solidFill>
                  <a:srgbClr val="1F497D"/>
                </a:solidFill>
                <a:latin typeface="Goudy Old Style"/>
                <a:ea typeface="Goudy Old Style"/>
                <a:cs typeface="Goudy Old Style"/>
                <a:sym typeface="Goudy Old Style"/>
              </a:defRPr>
            </a:pPr>
            <a:r>
              <a:t>Target Company List Development</a:t>
            </a:r>
          </a:p>
          <a:p>
            <a:pPr marL="571500" indent="-571500">
              <a:buSzPct val="100000"/>
              <a:buFont typeface="Arial"/>
              <a:buChar char="•"/>
              <a:defRPr sz="3200">
                <a:solidFill>
                  <a:srgbClr val="1F497D"/>
                </a:solidFill>
                <a:latin typeface="Goudy Old Style"/>
                <a:ea typeface="Goudy Old Style"/>
                <a:cs typeface="Goudy Old Style"/>
                <a:sym typeface="Goudy Old Style"/>
              </a:defRPr>
            </a:pPr>
            <a:r>
              <a:t>Target Company Research</a:t>
            </a:r>
          </a:p>
          <a:p>
            <a:pPr marL="571500" indent="-571500">
              <a:buSzPct val="100000"/>
              <a:buFont typeface="Arial"/>
              <a:buChar char="•"/>
              <a:defRPr sz="3200">
                <a:solidFill>
                  <a:srgbClr val="1F497D"/>
                </a:solidFill>
                <a:latin typeface="Goudy Old Style"/>
                <a:ea typeface="Goudy Old Style"/>
                <a:cs typeface="Goudy Old Style"/>
                <a:sym typeface="Goudy Old Style"/>
              </a:defRPr>
            </a:pPr>
            <a:r>
              <a:t>Target Company Approach</a:t>
            </a:r>
          </a:p>
          <a:p>
            <a:pPr marL="571500" indent="-571500">
              <a:buSzPct val="100000"/>
              <a:buFont typeface="Arial"/>
              <a:buChar char="•"/>
              <a:defRPr sz="3200">
                <a:solidFill>
                  <a:srgbClr val="1F497D"/>
                </a:solidFill>
                <a:latin typeface="Goudy Old Style"/>
                <a:ea typeface="Goudy Old Style"/>
                <a:cs typeface="Goudy Old Style"/>
                <a:sym typeface="Goudy Old Style"/>
              </a:defRPr>
            </a:pPr>
            <a:r>
              <a:t>Acquisition Lead Presentation and Reports</a:t>
            </a:r>
          </a:p>
          <a:p>
            <a:pPr marL="571500" indent="-571500">
              <a:buSzPct val="100000"/>
              <a:buFont typeface="Arial"/>
              <a:buChar char="•"/>
              <a:defRPr sz="3200">
                <a:solidFill>
                  <a:srgbClr val="1F497D"/>
                </a:solidFill>
                <a:latin typeface="Goudy Old Style"/>
                <a:ea typeface="Goudy Old Style"/>
                <a:cs typeface="Goudy Old Style"/>
                <a:sym typeface="Goudy Old Style"/>
              </a:defRPr>
            </a:pPr>
            <a:r>
              <a:t>Due Diligence Services</a:t>
            </a:r>
          </a:p>
          <a:p>
            <a:pPr marL="571500" indent="-571500">
              <a:buSzPct val="100000"/>
              <a:buFont typeface="Arial"/>
              <a:buChar char="•"/>
              <a:defRPr sz="3200">
                <a:solidFill>
                  <a:srgbClr val="1F497D"/>
                </a:solidFill>
                <a:latin typeface="Goudy Old Style"/>
                <a:ea typeface="Goudy Old Style"/>
                <a:cs typeface="Goudy Old Style"/>
                <a:sym typeface="Goudy Old Style"/>
              </a:defRPr>
            </a:pPr>
            <a:r>
              <a:t>Financial Analysis and Modeling</a:t>
            </a:r>
          </a:p>
          <a:p>
            <a:pPr marL="571500" indent="-571500">
              <a:buSzPct val="100000"/>
              <a:buFont typeface="Arial"/>
              <a:buChar char="•"/>
              <a:defRPr sz="3200">
                <a:solidFill>
                  <a:srgbClr val="1F497D"/>
                </a:solidFill>
                <a:latin typeface="Goudy Old Style"/>
                <a:ea typeface="Goudy Old Style"/>
                <a:cs typeface="Goudy Old Style"/>
                <a:sym typeface="Goudy Old Style"/>
              </a:defRPr>
            </a:pPr>
            <a:r>
              <a:t>Acquisition Valuation</a:t>
            </a:r>
          </a:p>
          <a:p>
            <a:pPr marL="571500" indent="-571500">
              <a:buSzPct val="100000"/>
              <a:buFont typeface="Arial"/>
              <a:buChar char="•"/>
              <a:defRPr sz="3200">
                <a:solidFill>
                  <a:srgbClr val="1F497D"/>
                </a:solidFill>
                <a:latin typeface="Goudy Old Style"/>
                <a:ea typeface="Goudy Old Style"/>
                <a:cs typeface="Goudy Old Style"/>
                <a:sym typeface="Goudy Old Style"/>
              </a:defRPr>
            </a:pPr>
            <a:r>
              <a:t>Acquisition Financing (Capital Raising)</a:t>
            </a:r>
          </a:p>
          <a:p>
            <a:pPr marL="571500" indent="-571500">
              <a:buSzPct val="100000"/>
              <a:buFont typeface="Arial"/>
              <a:buChar char="•"/>
              <a:defRPr sz="3200">
                <a:solidFill>
                  <a:srgbClr val="1F497D"/>
                </a:solidFill>
                <a:latin typeface="Goudy Old Style"/>
                <a:ea typeface="Goudy Old Style"/>
                <a:cs typeface="Goudy Old Style"/>
                <a:sym typeface="Goudy Old Style"/>
              </a:defRPr>
            </a:pPr>
            <a:r>
              <a:t>Acquisition Closing Consultation</a:t>
            </a:r>
          </a:p>
          <a:p>
            <a:pPr marL="571500" indent="-571500">
              <a:buSzPct val="100000"/>
              <a:buFont typeface="Arial"/>
              <a:buChar char="•"/>
              <a:defRPr sz="3200">
                <a:solidFill>
                  <a:srgbClr val="1F497D"/>
                </a:solidFill>
                <a:latin typeface="Goudy Old Style"/>
                <a:ea typeface="Goudy Old Style"/>
                <a:cs typeface="Goudy Old Style"/>
                <a:sym typeface="Goudy Old Style"/>
              </a:defRPr>
            </a:pPr>
            <a:r>
              <a:t>Corporate Governance (Board of Directors &amp; Management Recruiting)</a:t>
            </a:r>
          </a:p>
          <a:p>
            <a:pPr marL="571500" indent="-571500">
              <a:buSzPct val="100000"/>
              <a:buFont typeface="Arial"/>
              <a:buChar char="•"/>
              <a:defRPr sz="3200">
                <a:latin typeface="+mn-lt"/>
                <a:ea typeface="+mn-ea"/>
                <a:cs typeface="+mn-cs"/>
                <a:sym typeface="Calibri"/>
              </a:defRPr>
            </a:pPr>
            <a:endParaRPr/>
          </a:p>
          <a:p>
            <a:pPr marL="571500" indent="-571500">
              <a:buSzPct val="100000"/>
              <a:buFont typeface="Arial"/>
              <a:buChar char="•"/>
              <a:defRPr sz="3200">
                <a:latin typeface="+mn-lt"/>
                <a:ea typeface="+mn-ea"/>
                <a:cs typeface="+mn-cs"/>
                <a:sym typeface="Calibri"/>
              </a:defRPr>
            </a:pPr>
            <a:endParaRPr/>
          </a:p>
          <a:p>
            <a:pPr marL="571500" indent="-571500">
              <a:buSzPct val="100000"/>
              <a:buFont typeface="Arial"/>
              <a:buChar char="•"/>
              <a:defRPr sz="3200">
                <a:latin typeface="+mn-lt"/>
                <a:ea typeface="+mn-ea"/>
                <a:cs typeface="+mn-cs"/>
                <a:sym typeface="Calibri"/>
              </a:defRPr>
            </a:pPr>
            <a:endParaRPr/>
          </a:p>
          <a:p>
            <a:pPr marL="571500" indent="-571500">
              <a:buSzPct val="100000"/>
              <a:buFont typeface="Arial"/>
              <a:buChar char="•"/>
              <a:defRPr sz="3200">
                <a:solidFill>
                  <a:srgbClr val="1F497D"/>
                </a:solidFill>
                <a:latin typeface="Goudy Old Style"/>
                <a:ea typeface="Goudy Old Style"/>
                <a:cs typeface="Goudy Old Style"/>
                <a:sym typeface="Goudy Old Style"/>
              </a:defRPr>
            </a:pPr>
            <a:endParaRPr/>
          </a:p>
          <a:p>
            <a:pPr marL="571500" indent="-571500">
              <a:buSzPct val="100000"/>
              <a:buFont typeface="Arial"/>
              <a:buChar char="•"/>
              <a:defRPr sz="3200">
                <a:solidFill>
                  <a:srgbClr val="1F497D"/>
                </a:solidFill>
                <a:latin typeface="Goudy Old Style"/>
                <a:ea typeface="Goudy Old Style"/>
                <a:cs typeface="Goudy Old Style"/>
                <a:sym typeface="Goudy Old Style"/>
              </a:defRPr>
            </a:pPr>
            <a:endParaRP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2" name="TextBox 15"/>
          <p:cNvSpPr txBox="1">
            <a:spLocks noGrp="1"/>
          </p:cNvSpPr>
          <p:nvPr>
            <p:ph type="sldNum" sz="quarter" idx="4294967295"/>
          </p:nvPr>
        </p:nvSpPr>
        <p:spPr>
          <a:xfrm>
            <a:off x="23283332" y="13072532"/>
            <a:ext cx="500377" cy="551177"/>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8</a:t>
            </a:fld>
            <a:endParaRPr/>
          </a:p>
        </p:txBody>
      </p:sp>
      <p:sp>
        <p:nvSpPr>
          <p:cNvPr id="743" name="Title 1"/>
          <p:cNvSpPr txBox="1">
            <a:spLocks noGrp="1"/>
          </p:cNvSpPr>
          <p:nvPr>
            <p:ph type="title"/>
          </p:nvPr>
        </p:nvSpPr>
        <p:spPr>
          <a:xfrm>
            <a:off x="14841519" y="3979772"/>
            <a:ext cx="8598408" cy="5175509"/>
          </a:xfrm>
          <a:prstGeom prst="rect">
            <a:avLst/>
          </a:prstGeom>
        </p:spPr>
        <p:txBody>
          <a:bodyPr/>
          <a:lstStyle>
            <a:lvl1pPr>
              <a:defRPr sz="5600"/>
            </a:lvl1pPr>
          </a:lstStyle>
          <a:p>
            <a:r>
              <a:t>Select Transactions</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4" name="TextBox 15"/>
          <p:cNvSpPr txBox="1">
            <a:spLocks noGrp="1"/>
          </p:cNvSpPr>
          <p:nvPr>
            <p:ph type="sldNum" sz="quarter" idx="4294967295"/>
          </p:nvPr>
        </p:nvSpPr>
        <p:spPr>
          <a:xfrm>
            <a:off x="23283332" y="13072532"/>
            <a:ext cx="500377" cy="551177"/>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p>
            <a:fld id="{86CB4B4D-7CA3-9044-876B-883B54F8677D}" type="slidenum">
              <a:t>9</a:t>
            </a:fld>
            <a:endParaRPr/>
          </a:p>
        </p:txBody>
      </p:sp>
      <p:grpSp>
        <p:nvGrpSpPr>
          <p:cNvPr id="1301" name="Group"/>
          <p:cNvGrpSpPr/>
          <p:nvPr/>
        </p:nvGrpSpPr>
        <p:grpSpPr>
          <a:xfrm>
            <a:off x="11652546" y="3885575"/>
            <a:ext cx="6312259" cy="3994128"/>
            <a:chOff x="0" y="0"/>
            <a:chExt cx="6312257" cy="3994127"/>
          </a:xfrm>
        </p:grpSpPr>
        <p:sp>
          <p:nvSpPr>
            <p:cNvPr id="1295" name="TextBox 7"/>
            <p:cNvSpPr txBox="1"/>
            <p:nvPr/>
          </p:nvSpPr>
          <p:spPr>
            <a:xfrm>
              <a:off x="815070" y="0"/>
              <a:ext cx="5385214" cy="1034012"/>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91437" tIns="91437" rIns="91437" bIns="91437" numCol="1" anchor="t">
              <a:spAutoFit/>
            </a:bodyPr>
            <a:lstStyle/>
            <a:p>
              <a:pPr defTabSz="457200">
                <a:defRPr sz="3000">
                  <a:latin typeface="Arial"/>
                  <a:ea typeface="Arial"/>
                  <a:cs typeface="Arial"/>
                  <a:sym typeface="Arial"/>
                </a:defRPr>
              </a:pPr>
              <a:r>
                <a:t>2880 Zankar Road</a:t>
              </a:r>
            </a:p>
            <a:p>
              <a:pPr defTabSz="457200">
                <a:defRPr sz="3000">
                  <a:latin typeface="Arial"/>
                  <a:ea typeface="Arial"/>
                  <a:cs typeface="Arial"/>
                  <a:sym typeface="Arial"/>
                </a:defRPr>
              </a:pPr>
              <a:r>
                <a:t>Suite 203, San Jose CA 95134</a:t>
              </a:r>
            </a:p>
          </p:txBody>
        </p:sp>
        <p:pic>
          <p:nvPicPr>
            <p:cNvPr id="1296" name="Picture 4" descr="Picture 4"/>
            <p:cNvPicPr>
              <a:picLocks noChangeAspect="1"/>
            </p:cNvPicPr>
            <p:nvPr/>
          </p:nvPicPr>
          <p:blipFill>
            <a:blip r:embed="rId2"/>
            <a:stretch>
              <a:fillRect/>
            </a:stretch>
          </p:blipFill>
          <p:spPr>
            <a:xfrm>
              <a:off x="12294" y="242685"/>
              <a:ext cx="423953" cy="548642"/>
            </a:xfrm>
            <a:prstGeom prst="rect">
              <a:avLst/>
            </a:prstGeom>
            <a:ln w="12700" cap="flat">
              <a:noFill/>
              <a:miter lim="400000"/>
            </a:ln>
            <a:effectLst/>
          </p:spPr>
        </p:pic>
        <p:pic>
          <p:nvPicPr>
            <p:cNvPr id="1297" name="Picture 5" descr="Picture 5"/>
            <p:cNvPicPr>
              <a:picLocks noChangeAspect="1"/>
            </p:cNvPicPr>
            <p:nvPr/>
          </p:nvPicPr>
          <p:blipFill>
            <a:blip r:embed="rId3"/>
            <a:stretch>
              <a:fillRect/>
            </a:stretch>
          </p:blipFill>
          <p:spPr>
            <a:xfrm>
              <a:off x="0" y="1884997"/>
              <a:ext cx="577518" cy="548644"/>
            </a:xfrm>
            <a:prstGeom prst="rect">
              <a:avLst/>
            </a:prstGeom>
            <a:ln w="12700" cap="flat">
              <a:noFill/>
              <a:miter lim="400000"/>
            </a:ln>
            <a:effectLst/>
          </p:spPr>
        </p:pic>
        <p:pic>
          <p:nvPicPr>
            <p:cNvPr id="1298" name="Picture 7" descr="Picture 7"/>
            <p:cNvPicPr>
              <a:picLocks noChangeAspect="1"/>
            </p:cNvPicPr>
            <p:nvPr/>
          </p:nvPicPr>
          <p:blipFill>
            <a:blip r:embed="rId4"/>
            <a:stretch>
              <a:fillRect/>
            </a:stretch>
          </p:blipFill>
          <p:spPr>
            <a:xfrm>
              <a:off x="51974" y="3445485"/>
              <a:ext cx="731521" cy="548643"/>
            </a:xfrm>
            <a:prstGeom prst="rect">
              <a:avLst/>
            </a:prstGeom>
            <a:ln w="12700" cap="flat">
              <a:noFill/>
              <a:miter lim="400000"/>
            </a:ln>
            <a:effectLst/>
          </p:spPr>
        </p:pic>
        <p:sp>
          <p:nvSpPr>
            <p:cNvPr id="1299" name="TextBox 18"/>
            <p:cNvSpPr txBox="1"/>
            <p:nvPr/>
          </p:nvSpPr>
          <p:spPr>
            <a:xfrm>
              <a:off x="1136415" y="3319695"/>
              <a:ext cx="4488524" cy="627377"/>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none" lIns="91437" tIns="91437" rIns="91437" bIns="91437" numCol="1" anchor="t">
              <a:spAutoFit/>
            </a:bodyPr>
            <a:lstStyle>
              <a:lvl1pPr>
                <a:defRPr sz="3000">
                  <a:solidFill>
                    <a:srgbClr val="1B4175"/>
                  </a:solidFill>
                  <a:latin typeface="+mn-lt"/>
                  <a:ea typeface="+mn-ea"/>
                  <a:cs typeface="+mn-cs"/>
                  <a:sym typeface="Calibri"/>
                </a:defRPr>
              </a:lvl1pPr>
            </a:lstStyle>
            <a:p>
              <a:r>
                <a:t>sunil@AldenAdvisors.com</a:t>
              </a:r>
            </a:p>
          </p:txBody>
        </p:sp>
        <p:sp>
          <p:nvSpPr>
            <p:cNvPr id="1300" name="+1.469.269.6460 x106 Office…"/>
            <p:cNvSpPr txBox="1"/>
            <p:nvPr/>
          </p:nvSpPr>
          <p:spPr>
            <a:xfrm>
              <a:off x="703095" y="1647109"/>
              <a:ext cx="5609163" cy="1897613"/>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91437" tIns="91437" rIns="91437" bIns="91437" numCol="1" anchor="t">
              <a:spAutoFit/>
            </a:bodyPr>
            <a:lstStyle/>
            <a:p>
              <a:pPr defTabSz="457200">
                <a:defRPr sz="3000">
                  <a:latin typeface="Arial"/>
                  <a:ea typeface="Arial"/>
                  <a:cs typeface="Arial"/>
                  <a:sym typeface="Arial"/>
                </a:defRPr>
              </a:pPr>
              <a:r>
                <a:t>+1.469.269.6460 x106 Office</a:t>
              </a:r>
            </a:p>
            <a:p>
              <a:pPr defTabSz="457200">
                <a:defRPr sz="3000">
                  <a:latin typeface="Arial"/>
                  <a:ea typeface="Arial"/>
                  <a:cs typeface="Arial"/>
                  <a:sym typeface="Arial"/>
                </a:defRPr>
              </a:pPr>
              <a:r>
                <a:t>+1.650.334.6366 Cell</a:t>
              </a:r>
              <a:br/>
              <a:br/>
              <a:endParaRPr/>
            </a:p>
          </p:txBody>
        </p:sp>
      </p:grpSp>
    </p:spTree>
  </p:cSld>
  <p:clrMapOvr>
    <a:masterClrMapping/>
  </p:clrMapOvr>
  <p:transition spd="med"/>
</p:sld>
</file>

<file path=ppt/theme/theme1.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38100" dir="5400000" rotWithShape="0">
              <a:srgbClr val="000000">
                <a:alpha val="35000"/>
              </a:srgbClr>
            </a:outerShdw>
          </a:effectLst>
        </a:effectStyle>
        <a:effectStyle>
          <a:effectLst>
            <a:outerShdw blurRad="76200" dist="38100" dir="5400000" rotWithShape="0">
              <a:srgbClr val="000000">
                <a:alpha val="35000"/>
              </a:srgbClr>
            </a:outerShdw>
          </a:effectLst>
        </a:effectStyle>
        <a:effectStyle>
          <a:effectLst>
            <a:outerShdw blurRad="76200" dist="381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76200" dist="38100" dir="5400000" rotWithShape="0">
            <a:srgbClr val="000000">
              <a:alpha val="35000"/>
            </a:srgbClr>
          </a:outerShdw>
        </a:effectLst>
        <a:sp3d/>
      </a:spPr>
      <a:bodyPr rot="0" spcFirstLastPara="1" vertOverflow="overflow" horzOverflow="overflow" vert="horz" wrap="square" lIns="91437" tIns="91437" rIns="91437" bIns="91437" numCol="1" spcCol="38100" rtlCol="0" anchor="ctr">
        <a:spAutoFit/>
      </a:bodyPr>
      <a:lstStyle>
        <a:defPPr marL="0" marR="0" indent="0" algn="l" defTabSz="18288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j-lt"/>
            <a:ea typeface="+mj-ea"/>
            <a:cs typeface="+mj-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76200" dist="38100" dir="5400000" rotWithShape="0">
            <a:srgbClr val="000000">
              <a:alpha val="35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91437" tIns="91437" rIns="91437" bIns="91437" numCol="1" spcCol="38100" rtlCol="0" anchor="t">
        <a:spAutoFit/>
      </a:bodyPr>
      <a:lstStyle>
        <a:defPPr marL="0" marR="0" indent="0" algn="l" defTabSz="18288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j-lt"/>
            <a:ea typeface="+mj-ea"/>
            <a:cs typeface="+mj-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Theme">
      <a:majorFont>
        <a:latin typeface="Helvetica"/>
        <a:ea typeface="Helvetica"/>
        <a:cs typeface="Helvetica"/>
      </a:majorFont>
      <a:minorFont>
        <a:latin typeface="Calibri"/>
        <a:ea typeface="Calibri"/>
        <a:cs typeface="Calibri"/>
      </a:minorFont>
    </a:fontScheme>
    <a:fmtScheme name="Office Them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38100" dir="5400000" rotWithShape="0">
              <a:srgbClr val="000000">
                <a:alpha val="35000"/>
              </a:srgbClr>
            </a:outerShdw>
          </a:effectLst>
        </a:effectStyle>
        <a:effectStyle>
          <a:effectLst>
            <a:outerShdw blurRad="76200" dist="38100" dir="5400000" rotWithShape="0">
              <a:srgbClr val="000000">
                <a:alpha val="35000"/>
              </a:srgbClr>
            </a:outerShdw>
          </a:effectLst>
        </a:effectStyle>
        <a:effectStyle>
          <a:effectLst>
            <a:outerShdw blurRad="76200" dist="38100" dir="5400000" rotWithShape="0">
              <a:srgbClr val="000000">
                <a:alpha val="35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chemeClr val="accent1"/>
          </a:solidFill>
          <a:prstDash val="solid"/>
          <a:round/>
        </a:ln>
        <a:effectLst>
          <a:outerShdw blurRad="76200" dist="38100" dir="5400000" rotWithShape="0">
            <a:srgbClr val="000000">
              <a:alpha val="35000"/>
            </a:srgbClr>
          </a:outerShdw>
        </a:effectLst>
        <a:sp3d/>
      </a:spPr>
      <a:bodyPr rot="0" spcFirstLastPara="1" vertOverflow="overflow" horzOverflow="overflow" vert="horz" wrap="square" lIns="91437" tIns="91437" rIns="91437" bIns="91437" numCol="1" spcCol="38100" rtlCol="0" anchor="ctr">
        <a:spAutoFit/>
      </a:bodyPr>
      <a:lstStyle>
        <a:defPPr marL="0" marR="0" indent="0" algn="l" defTabSz="18288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j-lt"/>
            <a:ea typeface="+mj-ea"/>
            <a:cs typeface="+mj-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76200" dist="38100" dir="5400000" rotWithShape="0">
            <a:srgbClr val="000000">
              <a:alpha val="35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91437" tIns="91437" rIns="91437" bIns="91437" numCol="1" spcCol="38100" rtlCol="0" anchor="t">
        <a:spAutoFit/>
      </a:bodyPr>
      <a:lstStyle>
        <a:defPPr marL="0" marR="0" indent="0" algn="l" defTabSz="1828800" rtl="0" fontAlgn="auto" latinLnBrk="0" hangingPunct="0">
          <a:lnSpc>
            <a:spcPct val="100000"/>
          </a:lnSpc>
          <a:spcBef>
            <a:spcPts val="0"/>
          </a:spcBef>
          <a:spcAft>
            <a:spcPts val="0"/>
          </a:spcAft>
          <a:buClrTx/>
          <a:buSzTx/>
          <a:buFontTx/>
          <a:buNone/>
          <a:tabLst/>
          <a:defRPr kumimoji="0" sz="3600" b="0" i="0" u="none" strike="noStrike" cap="none" spc="0" normalizeH="0" baseline="0">
            <a:ln>
              <a:noFill/>
            </a:ln>
            <a:solidFill>
              <a:srgbClr val="000000"/>
            </a:solidFill>
            <a:effectLst/>
            <a:uFillTx/>
            <a:latin typeface="+mj-lt"/>
            <a:ea typeface="+mj-ea"/>
            <a:cs typeface="+mj-cs"/>
            <a:sym typeface="Helvetic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81</TotalTime>
  <Words>789</Words>
  <Application>Microsoft Office PowerPoint</Application>
  <PresentationFormat>Custom</PresentationFormat>
  <Paragraphs>86</Paragraphs>
  <Slides>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Calibri</vt:lpstr>
      <vt:lpstr>Courier New</vt:lpstr>
      <vt:lpstr>Goudy Old Style</vt:lpstr>
      <vt:lpstr>Helvetica</vt:lpstr>
      <vt:lpstr>Office Theme</vt:lpstr>
      <vt:lpstr>PowerPoint Presentation</vt:lpstr>
      <vt:lpstr>TEXT HERE</vt:lpstr>
      <vt:lpstr>Alden Advisors Overview</vt:lpstr>
      <vt:lpstr>IP Engineering: Aligning Value With A Buyer’s Rationale</vt:lpstr>
      <vt:lpstr>Merger and Acquisition Services (Cont’d)</vt:lpstr>
      <vt:lpstr>Target Identification Screening Criteria</vt:lpstr>
      <vt:lpstr>IP VAMP™ Pinwheel Buy-Side Process: A Complete Summary</vt:lpstr>
      <vt:lpstr>Select Transactions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Derrick Reagins</cp:lastModifiedBy>
  <cp:revision>6</cp:revision>
  <dcterms:modified xsi:type="dcterms:W3CDTF">2020-07-08T21:45:35Z</dcterms:modified>
</cp:coreProperties>
</file>